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notesSlides/notesSlide4.xml" ContentType="application/vnd.openxmlformats-officedocument.presentationml.notesSlide+xml"/>
  <Override PartName="/ppt/ink/ink95.xml" ContentType="application/inkml+xml"/>
  <Override PartName="/ppt/ink/ink96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ink/ink97.xml" ContentType="application/inkml+xml"/>
  <Override PartName="/ppt/notesSlides/notesSlide13.xml" ContentType="application/vnd.openxmlformats-officedocument.presentationml.notesSlide+xml"/>
  <Override PartName="/ppt/ink/ink98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99.xml" ContentType="application/inkml+xml"/>
  <Override PartName="/ppt/notesSlides/notesSlide20.xml" ContentType="application/vnd.openxmlformats-officedocument.presentationml.notesSlide+xml"/>
  <Override PartName="/ppt/ink/ink10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sldIdLst>
    <p:sldId id="256" r:id="rId2"/>
    <p:sldId id="2015" r:id="rId3"/>
    <p:sldId id="495" r:id="rId4"/>
    <p:sldId id="1966" r:id="rId5"/>
    <p:sldId id="1981" r:id="rId6"/>
    <p:sldId id="512" r:id="rId7"/>
    <p:sldId id="513" r:id="rId8"/>
    <p:sldId id="1956" r:id="rId9"/>
    <p:sldId id="1932" r:id="rId10"/>
    <p:sldId id="1933" r:id="rId11"/>
    <p:sldId id="1934" r:id="rId12"/>
    <p:sldId id="1935" r:id="rId13"/>
    <p:sldId id="1957" r:id="rId14"/>
    <p:sldId id="878" r:id="rId15"/>
    <p:sldId id="1958" r:id="rId16"/>
    <p:sldId id="1940" r:id="rId17"/>
    <p:sldId id="1941" r:id="rId18"/>
    <p:sldId id="1939" r:id="rId19"/>
    <p:sldId id="1938" r:id="rId20"/>
    <p:sldId id="1944" r:id="rId21"/>
    <p:sldId id="1943" r:id="rId22"/>
    <p:sldId id="1945" r:id="rId23"/>
    <p:sldId id="1946" r:id="rId24"/>
    <p:sldId id="2016" r:id="rId25"/>
    <p:sldId id="2005" r:id="rId26"/>
    <p:sldId id="2006" r:id="rId27"/>
    <p:sldId id="2007" r:id="rId28"/>
    <p:sldId id="2017" r:id="rId29"/>
    <p:sldId id="2011" r:id="rId30"/>
    <p:sldId id="918" r:id="rId31"/>
    <p:sldId id="1918" r:id="rId32"/>
    <p:sldId id="2012" r:id="rId33"/>
    <p:sldId id="2013" r:id="rId34"/>
    <p:sldId id="1997" r:id="rId35"/>
    <p:sldId id="1982" r:id="rId36"/>
    <p:sldId id="1999" r:id="rId37"/>
    <p:sldId id="1998" r:id="rId38"/>
    <p:sldId id="2000" r:id="rId39"/>
    <p:sldId id="2001" r:id="rId40"/>
    <p:sldId id="1963" r:id="rId41"/>
    <p:sldId id="258" r:id="rId42"/>
    <p:sldId id="2014" r:id="rId43"/>
    <p:sldId id="259" r:id="rId44"/>
    <p:sldId id="260" r:id="rId45"/>
    <p:sldId id="261" r:id="rId46"/>
    <p:sldId id="262" r:id="rId47"/>
    <p:sldId id="263" r:id="rId48"/>
    <p:sldId id="269" r:id="rId49"/>
    <p:sldId id="270" r:id="rId50"/>
    <p:sldId id="1962" r:id="rId51"/>
    <p:sldId id="2009" r:id="rId52"/>
    <p:sldId id="1937" r:id="rId53"/>
    <p:sldId id="1985" r:id="rId54"/>
    <p:sldId id="1986" r:id="rId55"/>
    <p:sldId id="1988" r:id="rId56"/>
    <p:sldId id="1989" r:id="rId57"/>
    <p:sldId id="1990" r:id="rId58"/>
    <p:sldId id="1991" r:id="rId59"/>
    <p:sldId id="1992" r:id="rId60"/>
    <p:sldId id="1947" r:id="rId61"/>
    <p:sldId id="1993" r:id="rId62"/>
    <p:sldId id="1948" r:id="rId63"/>
    <p:sldId id="2003" r:id="rId64"/>
    <p:sldId id="1949" r:id="rId65"/>
    <p:sldId id="1952" r:id="rId66"/>
    <p:sldId id="1950" r:id="rId67"/>
    <p:sldId id="1953" r:id="rId68"/>
    <p:sldId id="1951" r:id="rId69"/>
    <p:sldId id="1954" r:id="rId70"/>
    <p:sldId id="1955" r:id="rId71"/>
    <p:sldId id="1994" r:id="rId72"/>
    <p:sldId id="1995" r:id="rId7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r-Paul Bezemer" initials="" lastIdx="1" clrIdx="0"/>
  <p:cmAuthor id="2" name="Frank Wu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A4F865-012B-4CD8-89E8-BF55D8411625}" v="50" dt="2023-11-28T16:48:13.5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681" autoAdjust="0"/>
  </p:normalViewPr>
  <p:slideViewPr>
    <p:cSldViewPr snapToGrid="0">
      <p:cViewPr varScale="1">
        <p:scale>
          <a:sx n="49" d="100"/>
          <a:sy n="49" d="100"/>
        </p:scale>
        <p:origin x="1215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owei Wang" userId="e596398d-db6e-4c6b-9fe5-24de495b6c4d" providerId="ADAL" clId="{2DB67D41-D8FA-42F7-B619-FA67686DDFFA}"/>
    <pc:docChg chg="undo custSel addSld delSld modSld">
      <pc:chgData name="Shaowei Wang" userId="e596398d-db6e-4c6b-9fe5-24de495b6c4d" providerId="ADAL" clId="{2DB67D41-D8FA-42F7-B619-FA67686DDFFA}" dt="2022-04-04T16:54:56.117" v="461" actId="113"/>
      <pc:docMkLst>
        <pc:docMk/>
      </pc:docMkLst>
      <pc:sldChg chg="add">
        <pc:chgData name="Shaowei Wang" userId="e596398d-db6e-4c6b-9fe5-24de495b6c4d" providerId="ADAL" clId="{2DB67D41-D8FA-42F7-B619-FA67686DDFFA}" dt="2022-04-04T16:40:56.387" v="338"/>
        <pc:sldMkLst>
          <pc:docMk/>
          <pc:sldMk cId="1401339499" sldId="276"/>
        </pc:sldMkLst>
      </pc:sldChg>
      <pc:sldChg chg="del">
        <pc:chgData name="Shaowei Wang" userId="e596398d-db6e-4c6b-9fe5-24de495b6c4d" providerId="ADAL" clId="{2DB67D41-D8FA-42F7-B619-FA67686DDFFA}" dt="2022-04-04T16:20:42.621" v="208" actId="47"/>
        <pc:sldMkLst>
          <pc:docMk/>
          <pc:sldMk cId="1713731874" sldId="418"/>
        </pc:sldMkLst>
      </pc:sldChg>
      <pc:sldChg chg="del">
        <pc:chgData name="Shaowei Wang" userId="e596398d-db6e-4c6b-9fe5-24de495b6c4d" providerId="ADAL" clId="{2DB67D41-D8FA-42F7-B619-FA67686DDFFA}" dt="2022-04-04T16:20:50.806" v="209" actId="47"/>
        <pc:sldMkLst>
          <pc:docMk/>
          <pc:sldMk cId="2496509942" sldId="489"/>
        </pc:sldMkLst>
      </pc:sldChg>
      <pc:sldChg chg="del">
        <pc:chgData name="Shaowei Wang" userId="e596398d-db6e-4c6b-9fe5-24de495b6c4d" providerId="ADAL" clId="{2DB67D41-D8FA-42F7-B619-FA67686DDFFA}" dt="2022-04-04T16:20:50.806" v="209" actId="47"/>
        <pc:sldMkLst>
          <pc:docMk/>
          <pc:sldMk cId="3062169948" sldId="490"/>
        </pc:sldMkLst>
      </pc:sldChg>
      <pc:sldChg chg="del">
        <pc:chgData name="Shaowei Wang" userId="e596398d-db6e-4c6b-9fe5-24de495b6c4d" providerId="ADAL" clId="{2DB67D41-D8FA-42F7-B619-FA67686DDFFA}" dt="2022-04-04T16:20:50.806" v="209" actId="47"/>
        <pc:sldMkLst>
          <pc:docMk/>
          <pc:sldMk cId="3522434427" sldId="491"/>
        </pc:sldMkLst>
      </pc:sldChg>
      <pc:sldChg chg="modSp mod modAnim">
        <pc:chgData name="Shaowei Wang" userId="e596398d-db6e-4c6b-9fe5-24de495b6c4d" providerId="ADAL" clId="{2DB67D41-D8FA-42F7-B619-FA67686DDFFA}" dt="2022-04-04T16:54:56.117" v="461" actId="113"/>
        <pc:sldMkLst>
          <pc:docMk/>
          <pc:sldMk cId="1086867734" sldId="492"/>
        </pc:sldMkLst>
        <pc:spChg chg="mod">
          <ac:chgData name="Shaowei Wang" userId="e596398d-db6e-4c6b-9fe5-24de495b6c4d" providerId="ADAL" clId="{2DB67D41-D8FA-42F7-B619-FA67686DDFFA}" dt="2022-04-04T16:54:56.117" v="461" actId="113"/>
          <ac:spMkLst>
            <pc:docMk/>
            <pc:sldMk cId="1086867734" sldId="492"/>
            <ac:spMk id="2" creationId="{80812836-E682-42DF-BCD5-37141C609245}"/>
          </ac:spMkLst>
        </pc:spChg>
        <pc:spChg chg="mod">
          <ac:chgData name="Shaowei Wang" userId="e596398d-db6e-4c6b-9fe5-24de495b6c4d" providerId="ADAL" clId="{2DB67D41-D8FA-42F7-B619-FA67686DDFFA}" dt="2022-04-04T16:22:46.808" v="217"/>
          <ac:spMkLst>
            <pc:docMk/>
            <pc:sldMk cId="1086867734" sldId="492"/>
            <ac:spMk id="3" creationId="{241DBF15-140C-4D4C-8501-1E70A51D01E5}"/>
          </ac:spMkLst>
        </pc:spChg>
      </pc:sldChg>
      <pc:sldChg chg="del">
        <pc:chgData name="Shaowei Wang" userId="e596398d-db6e-4c6b-9fe5-24de495b6c4d" providerId="ADAL" clId="{2DB67D41-D8FA-42F7-B619-FA67686DDFFA}" dt="2022-04-04T16:20:58.499" v="210" actId="47"/>
        <pc:sldMkLst>
          <pc:docMk/>
          <pc:sldMk cId="1845412708" sldId="493"/>
        </pc:sldMkLst>
      </pc:sldChg>
      <pc:sldChg chg="mod modShow">
        <pc:chgData name="Shaowei Wang" userId="e596398d-db6e-4c6b-9fe5-24de495b6c4d" providerId="ADAL" clId="{2DB67D41-D8FA-42F7-B619-FA67686DDFFA}" dt="2022-04-04T16:36:16.045" v="327" actId="729"/>
        <pc:sldMkLst>
          <pc:docMk/>
          <pc:sldMk cId="1266051822" sldId="512"/>
        </pc:sldMkLst>
      </pc:sldChg>
      <pc:sldChg chg="mod modShow">
        <pc:chgData name="Shaowei Wang" userId="e596398d-db6e-4c6b-9fe5-24de495b6c4d" providerId="ADAL" clId="{2DB67D41-D8FA-42F7-B619-FA67686DDFFA}" dt="2022-04-04T16:36:16.045" v="327" actId="729"/>
        <pc:sldMkLst>
          <pc:docMk/>
          <pc:sldMk cId="1452023010" sldId="513"/>
        </pc:sldMkLst>
      </pc:sldChg>
      <pc:sldChg chg="modSp add mod">
        <pc:chgData name="Shaowei Wang" userId="e596398d-db6e-4c6b-9fe5-24de495b6c4d" providerId="ADAL" clId="{2DB67D41-D8FA-42F7-B619-FA67686DDFFA}" dt="2022-04-04T16:27:21.163" v="300" actId="27636"/>
        <pc:sldMkLst>
          <pc:docMk/>
          <pc:sldMk cId="1937868226" sldId="600"/>
        </pc:sldMkLst>
        <pc:spChg chg="mod">
          <ac:chgData name="Shaowei Wang" userId="e596398d-db6e-4c6b-9fe5-24de495b6c4d" providerId="ADAL" clId="{2DB67D41-D8FA-42F7-B619-FA67686DDFFA}" dt="2022-04-04T16:27:21.163" v="300" actId="27636"/>
          <ac:spMkLst>
            <pc:docMk/>
            <pc:sldMk cId="1937868226" sldId="600"/>
            <ac:spMk id="587778" creationId="{7851DA77-D31C-481E-B0DA-46285A3E9D55}"/>
          </ac:spMkLst>
        </pc:spChg>
      </pc:sldChg>
      <pc:sldChg chg="modSp add del mod">
        <pc:chgData name="Shaowei Wang" userId="e596398d-db6e-4c6b-9fe5-24de495b6c4d" providerId="ADAL" clId="{2DB67D41-D8FA-42F7-B619-FA67686DDFFA}" dt="2022-04-04T16:12:16.251" v="171" actId="47"/>
        <pc:sldMkLst>
          <pc:docMk/>
          <pc:sldMk cId="2524570017" sldId="605"/>
        </pc:sldMkLst>
        <pc:spChg chg="mod">
          <ac:chgData name="Shaowei Wang" userId="e596398d-db6e-4c6b-9fe5-24de495b6c4d" providerId="ADAL" clId="{2DB67D41-D8FA-42F7-B619-FA67686DDFFA}" dt="2022-04-04T16:10:41.919" v="169" actId="1076"/>
          <ac:spMkLst>
            <pc:docMk/>
            <pc:sldMk cId="2524570017" sldId="605"/>
            <ac:spMk id="4" creationId="{E15AE589-9038-40BB-B282-0AF8E8D5835A}"/>
          </ac:spMkLst>
        </pc:spChg>
      </pc:sldChg>
      <pc:sldChg chg="del">
        <pc:chgData name="Shaowei Wang" userId="e596398d-db6e-4c6b-9fe5-24de495b6c4d" providerId="ADAL" clId="{2DB67D41-D8FA-42F7-B619-FA67686DDFFA}" dt="2022-04-04T16:44:46.001" v="342" actId="2696"/>
        <pc:sldMkLst>
          <pc:docMk/>
          <pc:sldMk cId="1349902836" sldId="732"/>
        </pc:sldMkLst>
      </pc:sldChg>
      <pc:sldChg chg="add">
        <pc:chgData name="Shaowei Wang" userId="e596398d-db6e-4c6b-9fe5-24de495b6c4d" providerId="ADAL" clId="{2DB67D41-D8FA-42F7-B619-FA67686DDFFA}" dt="2022-04-04T16:44:53.545" v="343"/>
        <pc:sldMkLst>
          <pc:docMk/>
          <pc:sldMk cId="3590856046" sldId="732"/>
        </pc:sldMkLst>
      </pc:sldChg>
      <pc:sldChg chg="del">
        <pc:chgData name="Shaowei Wang" userId="e596398d-db6e-4c6b-9fe5-24de495b6c4d" providerId="ADAL" clId="{2DB67D41-D8FA-42F7-B619-FA67686DDFFA}" dt="2022-04-04T16:20:42.621" v="208" actId="47"/>
        <pc:sldMkLst>
          <pc:docMk/>
          <pc:sldMk cId="2298082843" sldId="735"/>
        </pc:sldMkLst>
      </pc:sldChg>
      <pc:sldChg chg="add">
        <pc:chgData name="Shaowei Wang" userId="e596398d-db6e-4c6b-9fe5-24de495b6c4d" providerId="ADAL" clId="{2DB67D41-D8FA-42F7-B619-FA67686DDFFA}" dt="2022-04-04T16:32:31.212" v="320"/>
        <pc:sldMkLst>
          <pc:docMk/>
          <pc:sldMk cId="372420017" sldId="850"/>
        </pc:sldMkLst>
      </pc:sldChg>
      <pc:sldChg chg="delSp del mod">
        <pc:chgData name="Shaowei Wang" userId="e596398d-db6e-4c6b-9fe5-24de495b6c4d" providerId="ADAL" clId="{2DB67D41-D8FA-42F7-B619-FA67686DDFFA}" dt="2022-04-04T16:32:57.166" v="324" actId="47"/>
        <pc:sldMkLst>
          <pc:docMk/>
          <pc:sldMk cId="2344977046" sldId="851"/>
        </pc:sldMkLst>
        <pc:inkChg chg="del">
          <ac:chgData name="Shaowei Wang" userId="e596398d-db6e-4c6b-9fe5-24de495b6c4d" providerId="ADAL" clId="{2DB67D41-D8FA-42F7-B619-FA67686DDFFA}" dt="2022-04-04T16:18:51.803" v="207" actId="478"/>
          <ac:inkMkLst>
            <pc:docMk/>
            <pc:sldMk cId="2344977046" sldId="851"/>
            <ac:inkMk id="9" creationId="{735B0069-9353-427F-BB00-263F84A404A5}"/>
          </ac:inkMkLst>
        </pc:inkChg>
      </pc:sldChg>
      <pc:sldChg chg="modSp add mod">
        <pc:chgData name="Shaowei Wang" userId="e596398d-db6e-4c6b-9fe5-24de495b6c4d" providerId="ADAL" clId="{2DB67D41-D8FA-42F7-B619-FA67686DDFFA}" dt="2022-04-04T16:34:26.626" v="326" actId="1076"/>
        <pc:sldMkLst>
          <pc:docMk/>
          <pc:sldMk cId="3442381344" sldId="852"/>
        </pc:sldMkLst>
        <pc:spChg chg="mod">
          <ac:chgData name="Shaowei Wang" userId="e596398d-db6e-4c6b-9fe5-24de495b6c4d" providerId="ADAL" clId="{2DB67D41-D8FA-42F7-B619-FA67686DDFFA}" dt="2022-04-04T16:34:26.626" v="326" actId="1076"/>
          <ac:spMkLst>
            <pc:docMk/>
            <pc:sldMk cId="3442381344" sldId="852"/>
            <ac:spMk id="6" creationId="{2A010296-065A-40AE-82F0-DEAAF590C47A}"/>
          </ac:spMkLst>
        </pc:spChg>
      </pc:sldChg>
      <pc:sldChg chg="modSp add mod">
        <pc:chgData name="Shaowei Wang" userId="e596398d-db6e-4c6b-9fe5-24de495b6c4d" providerId="ADAL" clId="{2DB67D41-D8FA-42F7-B619-FA67686DDFFA}" dt="2022-04-04T16:32:31.318" v="322" actId="27636"/>
        <pc:sldMkLst>
          <pc:docMk/>
          <pc:sldMk cId="992467731" sldId="854"/>
        </pc:sldMkLst>
        <pc:spChg chg="mod">
          <ac:chgData name="Shaowei Wang" userId="e596398d-db6e-4c6b-9fe5-24de495b6c4d" providerId="ADAL" clId="{2DB67D41-D8FA-42F7-B619-FA67686DDFFA}" dt="2022-04-04T16:32:31.318" v="322" actId="27636"/>
          <ac:spMkLst>
            <pc:docMk/>
            <pc:sldMk cId="992467731" sldId="854"/>
            <ac:spMk id="3" creationId="{00000000-0000-0000-0000-000000000000}"/>
          </ac:spMkLst>
        </pc:spChg>
      </pc:sldChg>
      <pc:sldChg chg="modSp add mod">
        <pc:chgData name="Shaowei Wang" userId="e596398d-db6e-4c6b-9fe5-24de495b6c4d" providerId="ADAL" clId="{2DB67D41-D8FA-42F7-B619-FA67686DDFFA}" dt="2022-04-04T16:32:31.330" v="323" actId="27636"/>
        <pc:sldMkLst>
          <pc:docMk/>
          <pc:sldMk cId="2533203372" sldId="856"/>
        </pc:sldMkLst>
        <pc:spChg chg="mod">
          <ac:chgData name="Shaowei Wang" userId="e596398d-db6e-4c6b-9fe5-24de495b6c4d" providerId="ADAL" clId="{2DB67D41-D8FA-42F7-B619-FA67686DDFFA}" dt="2022-04-04T16:32:31.330" v="323" actId="27636"/>
          <ac:spMkLst>
            <pc:docMk/>
            <pc:sldMk cId="2533203372" sldId="856"/>
            <ac:spMk id="3" creationId="{00000000-0000-0000-0000-000000000000}"/>
          </ac:spMkLst>
        </pc:spChg>
      </pc:sldChg>
      <pc:sldChg chg="addSp modSp add mod">
        <pc:chgData name="Shaowei Wang" userId="e596398d-db6e-4c6b-9fe5-24de495b6c4d" providerId="ADAL" clId="{2DB67D41-D8FA-42F7-B619-FA67686DDFFA}" dt="2022-04-04T16:17:13.359" v="203" actId="1076"/>
        <pc:sldMkLst>
          <pc:docMk/>
          <pc:sldMk cId="683843684" sldId="860"/>
        </pc:sldMkLst>
        <pc:spChg chg="add mod">
          <ac:chgData name="Shaowei Wang" userId="e596398d-db6e-4c6b-9fe5-24de495b6c4d" providerId="ADAL" clId="{2DB67D41-D8FA-42F7-B619-FA67686DDFFA}" dt="2022-04-04T16:17:13.359" v="203" actId="1076"/>
          <ac:spMkLst>
            <pc:docMk/>
            <pc:sldMk cId="683843684" sldId="860"/>
            <ac:spMk id="6" creationId="{9634C395-E568-40CD-A1B5-B3606CFC3604}"/>
          </ac:spMkLst>
        </pc:spChg>
      </pc:sldChg>
      <pc:sldChg chg="modSp add del mod">
        <pc:chgData name="Shaowei Wang" userId="e596398d-db6e-4c6b-9fe5-24de495b6c4d" providerId="ADAL" clId="{2DB67D41-D8FA-42F7-B619-FA67686DDFFA}" dt="2022-04-04T16:25:37.576" v="266" actId="2696"/>
        <pc:sldMkLst>
          <pc:docMk/>
          <pc:sldMk cId="155505533" sldId="861"/>
        </pc:sldMkLst>
        <pc:spChg chg="mod">
          <ac:chgData name="Shaowei Wang" userId="e596398d-db6e-4c6b-9fe5-24de495b6c4d" providerId="ADAL" clId="{2DB67D41-D8FA-42F7-B619-FA67686DDFFA}" dt="2022-04-04T16:16:12.173" v="200" actId="27636"/>
          <ac:spMkLst>
            <pc:docMk/>
            <pc:sldMk cId="155505533" sldId="861"/>
            <ac:spMk id="3" creationId="{00000000-0000-0000-0000-000000000000}"/>
          </ac:spMkLst>
        </pc:spChg>
      </pc:sldChg>
      <pc:sldChg chg="modSp add del mod">
        <pc:chgData name="Shaowei Wang" userId="e596398d-db6e-4c6b-9fe5-24de495b6c4d" providerId="ADAL" clId="{2DB67D41-D8FA-42F7-B619-FA67686DDFFA}" dt="2022-04-04T16:25:37.576" v="266" actId="2696"/>
        <pc:sldMkLst>
          <pc:docMk/>
          <pc:sldMk cId="2108882252" sldId="862"/>
        </pc:sldMkLst>
        <pc:spChg chg="mod">
          <ac:chgData name="Shaowei Wang" userId="e596398d-db6e-4c6b-9fe5-24de495b6c4d" providerId="ADAL" clId="{2DB67D41-D8FA-42F7-B619-FA67686DDFFA}" dt="2022-04-04T16:17:33.548" v="205" actId="1076"/>
          <ac:spMkLst>
            <pc:docMk/>
            <pc:sldMk cId="2108882252" sldId="862"/>
            <ac:spMk id="2" creationId="{00000000-0000-0000-0000-000000000000}"/>
          </ac:spMkLst>
        </pc:spChg>
      </pc:sldChg>
      <pc:sldChg chg="modSp add del mod">
        <pc:chgData name="Shaowei Wang" userId="e596398d-db6e-4c6b-9fe5-24de495b6c4d" providerId="ADAL" clId="{2DB67D41-D8FA-42F7-B619-FA67686DDFFA}" dt="2022-04-04T16:25:37.576" v="266" actId="2696"/>
        <pc:sldMkLst>
          <pc:docMk/>
          <pc:sldMk cId="2169408381" sldId="863"/>
        </pc:sldMkLst>
        <pc:spChg chg="mod">
          <ac:chgData name="Shaowei Wang" userId="e596398d-db6e-4c6b-9fe5-24de495b6c4d" providerId="ADAL" clId="{2DB67D41-D8FA-42F7-B619-FA67686DDFFA}" dt="2022-04-04T16:17:43.589" v="206" actId="1076"/>
          <ac:spMkLst>
            <pc:docMk/>
            <pc:sldMk cId="2169408381" sldId="863"/>
            <ac:spMk id="2" creationId="{00000000-0000-0000-0000-000000000000}"/>
          </ac:spMkLst>
        </pc:spChg>
      </pc:sldChg>
      <pc:sldChg chg="mod modShow">
        <pc:chgData name="Shaowei Wang" userId="e596398d-db6e-4c6b-9fe5-24de495b6c4d" providerId="ADAL" clId="{2DB67D41-D8FA-42F7-B619-FA67686DDFFA}" dt="2022-04-04T16:36:16.045" v="327" actId="729"/>
        <pc:sldMkLst>
          <pc:docMk/>
          <pc:sldMk cId="1357474668" sldId="878"/>
        </pc:sldMkLst>
      </pc:sldChg>
      <pc:sldChg chg="mod modShow">
        <pc:chgData name="Shaowei Wang" userId="e596398d-db6e-4c6b-9fe5-24de495b6c4d" providerId="ADAL" clId="{2DB67D41-D8FA-42F7-B619-FA67686DDFFA}" dt="2022-04-04T16:06:39.561" v="163" actId="729"/>
        <pc:sldMkLst>
          <pc:docMk/>
          <pc:sldMk cId="3439108639" sldId="893"/>
        </pc:sldMkLst>
      </pc:sldChg>
      <pc:sldChg chg="modSp add mod">
        <pc:chgData name="Shaowei Wang" userId="e596398d-db6e-4c6b-9fe5-24de495b6c4d" providerId="ADAL" clId="{2DB67D41-D8FA-42F7-B619-FA67686DDFFA}" dt="2022-04-04T16:39:56.893" v="336" actId="20577"/>
        <pc:sldMkLst>
          <pc:docMk/>
          <pc:sldMk cId="2533379158" sldId="909"/>
        </pc:sldMkLst>
        <pc:spChg chg="mod">
          <ac:chgData name="Shaowei Wang" userId="e596398d-db6e-4c6b-9fe5-24de495b6c4d" providerId="ADAL" clId="{2DB67D41-D8FA-42F7-B619-FA67686DDFFA}" dt="2022-04-04T16:39:56.893" v="336" actId="20577"/>
          <ac:spMkLst>
            <pc:docMk/>
            <pc:sldMk cId="2533379158" sldId="909"/>
            <ac:spMk id="3" creationId="{00000000-0000-0000-0000-000000000000}"/>
          </ac:spMkLst>
        </pc:spChg>
      </pc:sldChg>
      <pc:sldChg chg="modSp add del mod">
        <pc:chgData name="Shaowei Wang" userId="e596398d-db6e-4c6b-9fe5-24de495b6c4d" providerId="ADAL" clId="{2DB67D41-D8FA-42F7-B619-FA67686DDFFA}" dt="2022-04-04T16:29:00.402" v="305" actId="47"/>
        <pc:sldMkLst>
          <pc:docMk/>
          <pc:sldMk cId="1999888113" sldId="910"/>
        </pc:sldMkLst>
        <pc:spChg chg="mod">
          <ac:chgData name="Shaowei Wang" userId="e596398d-db6e-4c6b-9fe5-24de495b6c4d" providerId="ADAL" clId="{2DB67D41-D8FA-42F7-B619-FA67686DDFFA}" dt="2022-04-04T16:27:21.158" v="299" actId="27636"/>
          <ac:spMkLst>
            <pc:docMk/>
            <pc:sldMk cId="1999888113" sldId="910"/>
            <ac:spMk id="6" creationId="{00000000-0000-0000-0000-000000000000}"/>
          </ac:spMkLst>
        </pc:spChg>
      </pc:sldChg>
      <pc:sldChg chg="mod modShow">
        <pc:chgData name="Shaowei Wang" userId="e596398d-db6e-4c6b-9fe5-24de495b6c4d" providerId="ADAL" clId="{2DB67D41-D8FA-42F7-B619-FA67686DDFFA}" dt="2022-04-04T16:06:39.561" v="163" actId="729"/>
        <pc:sldMkLst>
          <pc:docMk/>
          <pc:sldMk cId="1432765531" sldId="918"/>
        </pc:sldMkLst>
      </pc:sldChg>
      <pc:sldChg chg="delSp modSp add del mod">
        <pc:chgData name="Shaowei Wang" userId="e596398d-db6e-4c6b-9fe5-24de495b6c4d" providerId="ADAL" clId="{2DB67D41-D8FA-42F7-B619-FA67686DDFFA}" dt="2022-04-04T16:30:23.833" v="315" actId="47"/>
        <pc:sldMkLst>
          <pc:docMk/>
          <pc:sldMk cId="3044648250" sldId="1187"/>
        </pc:sldMkLst>
        <pc:spChg chg="del">
          <ac:chgData name="Shaowei Wang" userId="e596398d-db6e-4c6b-9fe5-24de495b6c4d" providerId="ADAL" clId="{2DB67D41-D8FA-42F7-B619-FA67686DDFFA}" dt="2022-04-04T16:29:24.495" v="307" actId="478"/>
          <ac:spMkLst>
            <pc:docMk/>
            <pc:sldMk cId="3044648250" sldId="1187"/>
            <ac:spMk id="2" creationId="{9B77FEC4-7E31-42C9-BB4A-C91F30FADC51}"/>
          </ac:spMkLst>
        </pc:spChg>
        <pc:spChg chg="mod">
          <ac:chgData name="Shaowei Wang" userId="e596398d-db6e-4c6b-9fe5-24de495b6c4d" providerId="ADAL" clId="{2DB67D41-D8FA-42F7-B619-FA67686DDFFA}" dt="2022-04-04T16:30:06.405" v="312" actId="20577"/>
          <ac:spMkLst>
            <pc:docMk/>
            <pc:sldMk cId="3044648250" sldId="1187"/>
            <ac:spMk id="6" creationId="{00000000-0000-0000-0000-000000000000}"/>
          </ac:spMkLst>
        </pc:spChg>
      </pc:sldChg>
      <pc:sldChg chg="add">
        <pc:chgData name="Shaowei Wang" userId="e596398d-db6e-4c6b-9fe5-24de495b6c4d" providerId="ADAL" clId="{2DB67D41-D8FA-42F7-B619-FA67686DDFFA}" dt="2022-04-04T16:40:56.387" v="338"/>
        <pc:sldMkLst>
          <pc:docMk/>
          <pc:sldMk cId="2153628480" sldId="1189"/>
        </pc:sldMkLst>
      </pc:sldChg>
      <pc:sldChg chg="modSp add mod">
        <pc:chgData name="Shaowei Wang" userId="e596398d-db6e-4c6b-9fe5-24de495b6c4d" providerId="ADAL" clId="{2DB67D41-D8FA-42F7-B619-FA67686DDFFA}" dt="2022-04-04T16:30:22.178" v="314" actId="27636"/>
        <pc:sldMkLst>
          <pc:docMk/>
          <pc:sldMk cId="744284217" sldId="1190"/>
        </pc:sldMkLst>
        <pc:spChg chg="mod">
          <ac:chgData name="Shaowei Wang" userId="e596398d-db6e-4c6b-9fe5-24de495b6c4d" providerId="ADAL" clId="{2DB67D41-D8FA-42F7-B619-FA67686DDFFA}" dt="2022-04-04T16:30:22.178" v="314" actId="27636"/>
          <ac:spMkLst>
            <pc:docMk/>
            <pc:sldMk cId="744284217" sldId="1190"/>
            <ac:spMk id="4" creationId="{05C3A939-D5CE-44B3-9CBE-F14A912039F5}"/>
          </ac:spMkLst>
        </pc:spChg>
      </pc:sldChg>
      <pc:sldChg chg="add del">
        <pc:chgData name="Shaowei Wang" userId="e596398d-db6e-4c6b-9fe5-24de495b6c4d" providerId="ADAL" clId="{2DB67D41-D8FA-42F7-B619-FA67686DDFFA}" dt="2022-04-04T16:23:33.409" v="218"/>
        <pc:sldMkLst>
          <pc:docMk/>
          <pc:sldMk cId="410148618" sldId="1287"/>
        </pc:sldMkLst>
      </pc:sldChg>
      <pc:sldChg chg="add del">
        <pc:chgData name="Shaowei Wang" userId="e596398d-db6e-4c6b-9fe5-24de495b6c4d" providerId="ADAL" clId="{2DB67D41-D8FA-42F7-B619-FA67686DDFFA}" dt="2022-04-04T16:12:16.251" v="171" actId="47"/>
        <pc:sldMkLst>
          <pc:docMk/>
          <pc:sldMk cId="480321027" sldId="1811"/>
        </pc:sldMkLst>
      </pc:sldChg>
      <pc:sldChg chg="del">
        <pc:chgData name="Shaowei Wang" userId="e596398d-db6e-4c6b-9fe5-24de495b6c4d" providerId="ADAL" clId="{2DB67D41-D8FA-42F7-B619-FA67686DDFFA}" dt="2022-04-04T16:32:57.166" v="324" actId="47"/>
        <pc:sldMkLst>
          <pc:docMk/>
          <pc:sldMk cId="3212043778" sldId="1886"/>
        </pc:sldMkLst>
      </pc:sldChg>
      <pc:sldChg chg="add del">
        <pc:chgData name="Shaowei Wang" userId="e596398d-db6e-4c6b-9fe5-24de495b6c4d" providerId="ADAL" clId="{2DB67D41-D8FA-42F7-B619-FA67686DDFFA}" dt="2022-04-04T16:25:37.576" v="266" actId="2696"/>
        <pc:sldMkLst>
          <pc:docMk/>
          <pc:sldMk cId="1424593646" sldId="1911"/>
        </pc:sldMkLst>
      </pc:sldChg>
      <pc:sldChg chg="mod modShow">
        <pc:chgData name="Shaowei Wang" userId="e596398d-db6e-4c6b-9fe5-24de495b6c4d" providerId="ADAL" clId="{2DB67D41-D8FA-42F7-B619-FA67686DDFFA}" dt="2022-04-04T16:06:39.561" v="163" actId="729"/>
        <pc:sldMkLst>
          <pc:docMk/>
          <pc:sldMk cId="1955290551" sldId="1918"/>
        </pc:sldMkLst>
      </pc:sldChg>
      <pc:sldChg chg="mod modShow">
        <pc:chgData name="Shaowei Wang" userId="e596398d-db6e-4c6b-9fe5-24de495b6c4d" providerId="ADAL" clId="{2DB67D41-D8FA-42F7-B619-FA67686DDFFA}" dt="2022-04-04T16:36:16.045" v="327" actId="729"/>
        <pc:sldMkLst>
          <pc:docMk/>
          <pc:sldMk cId="1718524791" sldId="1932"/>
        </pc:sldMkLst>
      </pc:sldChg>
      <pc:sldChg chg="mod modShow">
        <pc:chgData name="Shaowei Wang" userId="e596398d-db6e-4c6b-9fe5-24de495b6c4d" providerId="ADAL" clId="{2DB67D41-D8FA-42F7-B619-FA67686DDFFA}" dt="2022-04-04T16:36:16.045" v="327" actId="729"/>
        <pc:sldMkLst>
          <pc:docMk/>
          <pc:sldMk cId="26387354" sldId="1933"/>
        </pc:sldMkLst>
      </pc:sldChg>
      <pc:sldChg chg="mod modShow">
        <pc:chgData name="Shaowei Wang" userId="e596398d-db6e-4c6b-9fe5-24de495b6c4d" providerId="ADAL" clId="{2DB67D41-D8FA-42F7-B619-FA67686DDFFA}" dt="2022-04-04T16:36:16.045" v="327" actId="729"/>
        <pc:sldMkLst>
          <pc:docMk/>
          <pc:sldMk cId="1440371870" sldId="1934"/>
        </pc:sldMkLst>
      </pc:sldChg>
      <pc:sldChg chg="mod modShow">
        <pc:chgData name="Shaowei Wang" userId="e596398d-db6e-4c6b-9fe5-24de495b6c4d" providerId="ADAL" clId="{2DB67D41-D8FA-42F7-B619-FA67686DDFFA}" dt="2022-04-04T16:36:16.045" v="327" actId="729"/>
        <pc:sldMkLst>
          <pc:docMk/>
          <pc:sldMk cId="3024015305" sldId="1935"/>
        </pc:sldMkLst>
      </pc:sldChg>
      <pc:sldChg chg="mod modShow">
        <pc:chgData name="Shaowei Wang" userId="e596398d-db6e-4c6b-9fe5-24de495b6c4d" providerId="ADAL" clId="{2DB67D41-D8FA-42F7-B619-FA67686DDFFA}" dt="2022-04-04T16:36:16.045" v="327" actId="729"/>
        <pc:sldMkLst>
          <pc:docMk/>
          <pc:sldMk cId="702080990" sldId="1938"/>
        </pc:sldMkLst>
      </pc:sldChg>
      <pc:sldChg chg="mod modShow">
        <pc:chgData name="Shaowei Wang" userId="e596398d-db6e-4c6b-9fe5-24de495b6c4d" providerId="ADAL" clId="{2DB67D41-D8FA-42F7-B619-FA67686DDFFA}" dt="2022-04-04T16:36:16.045" v="327" actId="729"/>
        <pc:sldMkLst>
          <pc:docMk/>
          <pc:sldMk cId="495525067" sldId="1939"/>
        </pc:sldMkLst>
      </pc:sldChg>
      <pc:sldChg chg="mod modShow">
        <pc:chgData name="Shaowei Wang" userId="e596398d-db6e-4c6b-9fe5-24de495b6c4d" providerId="ADAL" clId="{2DB67D41-D8FA-42F7-B619-FA67686DDFFA}" dt="2022-04-04T16:36:16.045" v="327" actId="729"/>
        <pc:sldMkLst>
          <pc:docMk/>
          <pc:sldMk cId="3806638354" sldId="1940"/>
        </pc:sldMkLst>
      </pc:sldChg>
      <pc:sldChg chg="mod modShow">
        <pc:chgData name="Shaowei Wang" userId="e596398d-db6e-4c6b-9fe5-24de495b6c4d" providerId="ADAL" clId="{2DB67D41-D8FA-42F7-B619-FA67686DDFFA}" dt="2022-04-04T16:36:16.045" v="327" actId="729"/>
        <pc:sldMkLst>
          <pc:docMk/>
          <pc:sldMk cId="2658985096" sldId="1941"/>
        </pc:sldMkLst>
      </pc:sldChg>
      <pc:sldChg chg="mod modShow">
        <pc:chgData name="Shaowei Wang" userId="e596398d-db6e-4c6b-9fe5-24de495b6c4d" providerId="ADAL" clId="{2DB67D41-D8FA-42F7-B619-FA67686DDFFA}" dt="2022-04-04T16:36:16.045" v="327" actId="729"/>
        <pc:sldMkLst>
          <pc:docMk/>
          <pc:sldMk cId="3821936108" sldId="1942"/>
        </pc:sldMkLst>
      </pc:sldChg>
      <pc:sldChg chg="mod modShow">
        <pc:chgData name="Shaowei Wang" userId="e596398d-db6e-4c6b-9fe5-24de495b6c4d" providerId="ADAL" clId="{2DB67D41-D8FA-42F7-B619-FA67686DDFFA}" dt="2022-04-04T16:36:16.045" v="327" actId="729"/>
        <pc:sldMkLst>
          <pc:docMk/>
          <pc:sldMk cId="958402526" sldId="1943"/>
        </pc:sldMkLst>
      </pc:sldChg>
      <pc:sldChg chg="mod modShow">
        <pc:chgData name="Shaowei Wang" userId="e596398d-db6e-4c6b-9fe5-24de495b6c4d" providerId="ADAL" clId="{2DB67D41-D8FA-42F7-B619-FA67686DDFFA}" dt="2022-04-04T16:36:16.045" v="327" actId="729"/>
        <pc:sldMkLst>
          <pc:docMk/>
          <pc:sldMk cId="2924814160" sldId="1944"/>
        </pc:sldMkLst>
      </pc:sldChg>
      <pc:sldChg chg="mod modShow">
        <pc:chgData name="Shaowei Wang" userId="e596398d-db6e-4c6b-9fe5-24de495b6c4d" providerId="ADAL" clId="{2DB67D41-D8FA-42F7-B619-FA67686DDFFA}" dt="2022-04-04T16:36:16.045" v="327" actId="729"/>
        <pc:sldMkLst>
          <pc:docMk/>
          <pc:sldMk cId="1487710063" sldId="1945"/>
        </pc:sldMkLst>
      </pc:sldChg>
      <pc:sldChg chg="mod modShow">
        <pc:chgData name="Shaowei Wang" userId="e596398d-db6e-4c6b-9fe5-24de495b6c4d" providerId="ADAL" clId="{2DB67D41-D8FA-42F7-B619-FA67686DDFFA}" dt="2022-04-04T16:36:16.045" v="327" actId="729"/>
        <pc:sldMkLst>
          <pc:docMk/>
          <pc:sldMk cId="257495671" sldId="1946"/>
        </pc:sldMkLst>
      </pc:sldChg>
      <pc:sldChg chg="mod modShow">
        <pc:chgData name="Shaowei Wang" userId="e596398d-db6e-4c6b-9fe5-24de495b6c4d" providerId="ADAL" clId="{2DB67D41-D8FA-42F7-B619-FA67686DDFFA}" dt="2022-04-04T16:06:39.561" v="163" actId="729"/>
        <pc:sldMkLst>
          <pc:docMk/>
          <pc:sldMk cId="1687784075" sldId="1947"/>
        </pc:sldMkLst>
      </pc:sldChg>
      <pc:sldChg chg="mod modShow">
        <pc:chgData name="Shaowei Wang" userId="e596398d-db6e-4c6b-9fe5-24de495b6c4d" providerId="ADAL" clId="{2DB67D41-D8FA-42F7-B619-FA67686DDFFA}" dt="2022-04-04T16:06:39.561" v="163" actId="729"/>
        <pc:sldMkLst>
          <pc:docMk/>
          <pc:sldMk cId="2818253629" sldId="1948"/>
        </pc:sldMkLst>
      </pc:sldChg>
      <pc:sldChg chg="mod modShow">
        <pc:chgData name="Shaowei Wang" userId="e596398d-db6e-4c6b-9fe5-24de495b6c4d" providerId="ADAL" clId="{2DB67D41-D8FA-42F7-B619-FA67686DDFFA}" dt="2022-04-04T16:06:39.561" v="163" actId="729"/>
        <pc:sldMkLst>
          <pc:docMk/>
          <pc:sldMk cId="3565809557" sldId="1949"/>
        </pc:sldMkLst>
      </pc:sldChg>
      <pc:sldChg chg="mod modShow">
        <pc:chgData name="Shaowei Wang" userId="e596398d-db6e-4c6b-9fe5-24de495b6c4d" providerId="ADAL" clId="{2DB67D41-D8FA-42F7-B619-FA67686DDFFA}" dt="2022-04-04T16:06:39.561" v="163" actId="729"/>
        <pc:sldMkLst>
          <pc:docMk/>
          <pc:sldMk cId="3717603684" sldId="1950"/>
        </pc:sldMkLst>
      </pc:sldChg>
      <pc:sldChg chg="mod modShow">
        <pc:chgData name="Shaowei Wang" userId="e596398d-db6e-4c6b-9fe5-24de495b6c4d" providerId="ADAL" clId="{2DB67D41-D8FA-42F7-B619-FA67686DDFFA}" dt="2022-04-04T16:06:39.561" v="163" actId="729"/>
        <pc:sldMkLst>
          <pc:docMk/>
          <pc:sldMk cId="3828576912" sldId="1952"/>
        </pc:sldMkLst>
      </pc:sldChg>
      <pc:sldChg chg="mod modShow">
        <pc:chgData name="Shaowei Wang" userId="e596398d-db6e-4c6b-9fe5-24de495b6c4d" providerId="ADAL" clId="{2DB67D41-D8FA-42F7-B619-FA67686DDFFA}" dt="2022-04-04T16:06:39.561" v="163" actId="729"/>
        <pc:sldMkLst>
          <pc:docMk/>
          <pc:sldMk cId="3607010592" sldId="1953"/>
        </pc:sldMkLst>
      </pc:sldChg>
      <pc:sldChg chg="mod modShow">
        <pc:chgData name="Shaowei Wang" userId="e596398d-db6e-4c6b-9fe5-24de495b6c4d" providerId="ADAL" clId="{2DB67D41-D8FA-42F7-B619-FA67686DDFFA}" dt="2022-04-04T16:06:39.561" v="163" actId="729"/>
        <pc:sldMkLst>
          <pc:docMk/>
          <pc:sldMk cId="772221790" sldId="1954"/>
        </pc:sldMkLst>
      </pc:sldChg>
      <pc:sldChg chg="modSp mod modShow">
        <pc:chgData name="Shaowei Wang" userId="e596398d-db6e-4c6b-9fe5-24de495b6c4d" providerId="ADAL" clId="{2DB67D41-D8FA-42F7-B619-FA67686DDFFA}" dt="2022-04-04T16:36:16.045" v="327" actId="729"/>
        <pc:sldMkLst>
          <pc:docMk/>
          <pc:sldMk cId="2564926022" sldId="1956"/>
        </pc:sldMkLst>
        <pc:spChg chg="mod">
          <ac:chgData name="Shaowei Wang" userId="e596398d-db6e-4c6b-9fe5-24de495b6c4d" providerId="ADAL" clId="{2DB67D41-D8FA-42F7-B619-FA67686DDFFA}" dt="2022-04-04T16:07:03.157" v="164" actId="20577"/>
          <ac:spMkLst>
            <pc:docMk/>
            <pc:sldMk cId="2564926022" sldId="1956"/>
            <ac:spMk id="3" creationId="{6639356D-03BE-4CD9-9D30-8F9AB1C256F1}"/>
          </ac:spMkLst>
        </pc:spChg>
      </pc:sldChg>
      <pc:sldChg chg="mod modShow">
        <pc:chgData name="Shaowei Wang" userId="e596398d-db6e-4c6b-9fe5-24de495b6c4d" providerId="ADAL" clId="{2DB67D41-D8FA-42F7-B619-FA67686DDFFA}" dt="2022-04-04T16:36:16.045" v="327" actId="729"/>
        <pc:sldMkLst>
          <pc:docMk/>
          <pc:sldMk cId="3935344636" sldId="1957"/>
        </pc:sldMkLst>
      </pc:sldChg>
      <pc:sldChg chg="mod modShow">
        <pc:chgData name="Shaowei Wang" userId="e596398d-db6e-4c6b-9fe5-24de495b6c4d" providerId="ADAL" clId="{2DB67D41-D8FA-42F7-B619-FA67686DDFFA}" dt="2022-04-04T16:36:16.045" v="327" actId="729"/>
        <pc:sldMkLst>
          <pc:docMk/>
          <pc:sldMk cId="372956633" sldId="1958"/>
        </pc:sldMkLst>
      </pc:sldChg>
      <pc:sldChg chg="modSp mod">
        <pc:chgData name="Shaowei Wang" userId="e596398d-db6e-4c6b-9fe5-24de495b6c4d" providerId="ADAL" clId="{2DB67D41-D8FA-42F7-B619-FA67686DDFFA}" dt="2022-04-04T16:24:21.918" v="221" actId="5793"/>
        <pc:sldMkLst>
          <pc:docMk/>
          <pc:sldMk cId="1181476827" sldId="1966"/>
        </pc:sldMkLst>
        <pc:spChg chg="mod">
          <ac:chgData name="Shaowei Wang" userId="e596398d-db6e-4c6b-9fe5-24de495b6c4d" providerId="ADAL" clId="{2DB67D41-D8FA-42F7-B619-FA67686DDFFA}" dt="2022-04-04T16:24:21.918" v="221" actId="5793"/>
          <ac:spMkLst>
            <pc:docMk/>
            <pc:sldMk cId="1181476827" sldId="1966"/>
            <ac:spMk id="3" creationId="{30F1F3BE-174E-479A-8B53-388DBB71829D}"/>
          </ac:spMkLst>
        </pc:spChg>
      </pc:sldChg>
      <pc:sldChg chg="modSp mod">
        <pc:chgData name="Shaowei Wang" userId="e596398d-db6e-4c6b-9fe5-24de495b6c4d" providerId="ADAL" clId="{2DB67D41-D8FA-42F7-B619-FA67686DDFFA}" dt="2022-04-04T16:42:10.488" v="340" actId="20577"/>
        <pc:sldMkLst>
          <pc:docMk/>
          <pc:sldMk cId="2567959010" sldId="1969"/>
        </pc:sldMkLst>
        <pc:spChg chg="mod">
          <ac:chgData name="Shaowei Wang" userId="e596398d-db6e-4c6b-9fe5-24de495b6c4d" providerId="ADAL" clId="{2DB67D41-D8FA-42F7-B619-FA67686DDFFA}" dt="2022-04-04T16:42:10.488" v="340" actId="20577"/>
          <ac:spMkLst>
            <pc:docMk/>
            <pc:sldMk cId="2567959010" sldId="1969"/>
            <ac:spMk id="3" creationId="{30F1F3BE-174E-479A-8B53-388DBB71829D}"/>
          </ac:spMkLst>
        </pc:spChg>
      </pc:sldChg>
      <pc:sldChg chg="delSp modSp mod">
        <pc:chgData name="Shaowei Wang" userId="e596398d-db6e-4c6b-9fe5-24de495b6c4d" providerId="ADAL" clId="{2DB67D41-D8FA-42F7-B619-FA67686DDFFA}" dt="2022-04-04T16:53:01.366" v="383" actId="20577"/>
        <pc:sldMkLst>
          <pc:docMk/>
          <pc:sldMk cId="3519736176" sldId="1970"/>
        </pc:sldMkLst>
        <pc:spChg chg="mod">
          <ac:chgData name="Shaowei Wang" userId="e596398d-db6e-4c6b-9fe5-24de495b6c4d" providerId="ADAL" clId="{2DB67D41-D8FA-42F7-B619-FA67686DDFFA}" dt="2022-04-04T16:53:01.366" v="383" actId="20577"/>
          <ac:spMkLst>
            <pc:docMk/>
            <pc:sldMk cId="3519736176" sldId="1970"/>
            <ac:spMk id="2" creationId="{E95A078E-F85E-44DE-84B3-F3FCFA96445B}"/>
          </ac:spMkLst>
        </pc:spChg>
        <pc:spChg chg="del mod">
          <ac:chgData name="Shaowei Wang" userId="e596398d-db6e-4c6b-9fe5-24de495b6c4d" providerId="ADAL" clId="{2DB67D41-D8FA-42F7-B619-FA67686DDFFA}" dt="2022-04-04T16:52:55.565" v="380" actId="478"/>
          <ac:spMkLst>
            <pc:docMk/>
            <pc:sldMk cId="3519736176" sldId="1970"/>
            <ac:spMk id="5" creationId="{36EF1206-A238-4F0C-B998-4637F26D8331}"/>
          </ac:spMkLst>
        </pc:spChg>
      </pc:sldChg>
      <pc:sldChg chg="delSp modSp mod">
        <pc:chgData name="Shaowei Wang" userId="e596398d-db6e-4c6b-9fe5-24de495b6c4d" providerId="ADAL" clId="{2DB67D41-D8FA-42F7-B619-FA67686DDFFA}" dt="2022-04-04T16:53:11.380" v="387" actId="20577"/>
        <pc:sldMkLst>
          <pc:docMk/>
          <pc:sldMk cId="2073188450" sldId="1971"/>
        </pc:sldMkLst>
        <pc:spChg chg="mod">
          <ac:chgData name="Shaowei Wang" userId="e596398d-db6e-4c6b-9fe5-24de495b6c4d" providerId="ADAL" clId="{2DB67D41-D8FA-42F7-B619-FA67686DDFFA}" dt="2022-04-04T16:53:11.380" v="387" actId="20577"/>
          <ac:spMkLst>
            <pc:docMk/>
            <pc:sldMk cId="2073188450" sldId="1971"/>
            <ac:spMk id="5" creationId="{B59A3537-5E5C-4011-90D5-4C648FC77C5C}"/>
          </ac:spMkLst>
        </pc:spChg>
        <pc:spChg chg="del">
          <ac:chgData name="Shaowei Wang" userId="e596398d-db6e-4c6b-9fe5-24de495b6c4d" providerId="ADAL" clId="{2DB67D41-D8FA-42F7-B619-FA67686DDFFA}" dt="2022-04-04T16:53:06.496" v="384" actId="478"/>
          <ac:spMkLst>
            <pc:docMk/>
            <pc:sldMk cId="2073188450" sldId="1971"/>
            <ac:spMk id="7" creationId="{69219B1A-7CAD-431F-AC5A-01DEF6542CF3}"/>
          </ac:spMkLst>
        </pc:spChg>
      </pc:sldChg>
      <pc:sldChg chg="addSp delSp modSp mod">
        <pc:chgData name="Shaowei Wang" userId="e596398d-db6e-4c6b-9fe5-24de495b6c4d" providerId="ADAL" clId="{2DB67D41-D8FA-42F7-B619-FA67686DDFFA}" dt="2022-04-04T16:53:21.191" v="390" actId="1076"/>
        <pc:sldMkLst>
          <pc:docMk/>
          <pc:sldMk cId="1856797202" sldId="1972"/>
        </pc:sldMkLst>
        <pc:spChg chg="del">
          <ac:chgData name="Shaowei Wang" userId="e596398d-db6e-4c6b-9fe5-24de495b6c4d" providerId="ADAL" clId="{2DB67D41-D8FA-42F7-B619-FA67686DDFFA}" dt="2022-04-04T16:53:18.124" v="388" actId="478"/>
          <ac:spMkLst>
            <pc:docMk/>
            <pc:sldMk cId="1856797202" sldId="1972"/>
            <ac:spMk id="5" creationId="{CDB47D25-0DE6-4672-A222-BD12B00EA7A2}"/>
          </ac:spMkLst>
        </pc:spChg>
        <pc:spChg chg="add mod">
          <ac:chgData name="Shaowei Wang" userId="e596398d-db6e-4c6b-9fe5-24de495b6c4d" providerId="ADAL" clId="{2DB67D41-D8FA-42F7-B619-FA67686DDFFA}" dt="2022-04-04T16:53:21.191" v="390" actId="1076"/>
          <ac:spMkLst>
            <pc:docMk/>
            <pc:sldMk cId="1856797202" sldId="1972"/>
            <ac:spMk id="6" creationId="{0B7E9F6F-7737-472E-979E-2A89B7480E70}"/>
          </ac:spMkLst>
        </pc:spChg>
      </pc:sldChg>
      <pc:sldChg chg="addSp delSp modSp mod">
        <pc:chgData name="Shaowei Wang" userId="e596398d-db6e-4c6b-9fe5-24de495b6c4d" providerId="ADAL" clId="{2DB67D41-D8FA-42F7-B619-FA67686DDFFA}" dt="2022-04-04T16:53:31.654" v="397" actId="1076"/>
        <pc:sldMkLst>
          <pc:docMk/>
          <pc:sldMk cId="2735710084" sldId="1973"/>
        </pc:sldMkLst>
        <pc:spChg chg="del mod">
          <ac:chgData name="Shaowei Wang" userId="e596398d-db6e-4c6b-9fe5-24de495b6c4d" providerId="ADAL" clId="{2DB67D41-D8FA-42F7-B619-FA67686DDFFA}" dt="2022-04-04T16:53:28.806" v="396" actId="478"/>
          <ac:spMkLst>
            <pc:docMk/>
            <pc:sldMk cId="2735710084" sldId="1973"/>
            <ac:spMk id="5" creationId="{B59A3537-5E5C-4011-90D5-4C648FC77C5C}"/>
          </ac:spMkLst>
        </pc:spChg>
        <pc:spChg chg="del">
          <ac:chgData name="Shaowei Wang" userId="e596398d-db6e-4c6b-9fe5-24de495b6c4d" providerId="ADAL" clId="{2DB67D41-D8FA-42F7-B619-FA67686DDFFA}" dt="2022-04-04T16:53:23.882" v="391" actId="478"/>
          <ac:spMkLst>
            <pc:docMk/>
            <pc:sldMk cId="2735710084" sldId="1973"/>
            <ac:spMk id="7" creationId="{69219B1A-7CAD-431F-AC5A-01DEF6542CF3}"/>
          </ac:spMkLst>
        </pc:spChg>
        <pc:spChg chg="add mod">
          <ac:chgData name="Shaowei Wang" userId="e596398d-db6e-4c6b-9fe5-24de495b6c4d" providerId="ADAL" clId="{2DB67D41-D8FA-42F7-B619-FA67686DDFFA}" dt="2022-04-04T16:53:31.654" v="397" actId="1076"/>
          <ac:spMkLst>
            <pc:docMk/>
            <pc:sldMk cId="2735710084" sldId="1973"/>
            <ac:spMk id="13" creationId="{1AC582D1-F1E4-44A9-A665-3EC01220598B}"/>
          </ac:spMkLst>
        </pc:spChg>
      </pc:sldChg>
      <pc:sldChg chg="addSp delSp modSp mod">
        <pc:chgData name="Shaowei Wang" userId="e596398d-db6e-4c6b-9fe5-24de495b6c4d" providerId="ADAL" clId="{2DB67D41-D8FA-42F7-B619-FA67686DDFFA}" dt="2022-04-04T16:53:35.070" v="399"/>
        <pc:sldMkLst>
          <pc:docMk/>
          <pc:sldMk cId="340613226" sldId="1974"/>
        </pc:sldMkLst>
        <pc:spChg chg="del">
          <ac:chgData name="Shaowei Wang" userId="e596398d-db6e-4c6b-9fe5-24de495b6c4d" providerId="ADAL" clId="{2DB67D41-D8FA-42F7-B619-FA67686DDFFA}" dt="2022-04-04T16:53:34.370" v="398" actId="478"/>
          <ac:spMkLst>
            <pc:docMk/>
            <pc:sldMk cId="340613226" sldId="1974"/>
            <ac:spMk id="5" creationId="{CDB47D25-0DE6-4672-A222-BD12B00EA7A2}"/>
          </ac:spMkLst>
        </pc:spChg>
        <pc:spChg chg="add mod">
          <ac:chgData name="Shaowei Wang" userId="e596398d-db6e-4c6b-9fe5-24de495b6c4d" providerId="ADAL" clId="{2DB67D41-D8FA-42F7-B619-FA67686DDFFA}" dt="2022-04-04T16:53:35.070" v="399"/>
          <ac:spMkLst>
            <pc:docMk/>
            <pc:sldMk cId="340613226" sldId="1974"/>
            <ac:spMk id="10" creationId="{8E410017-0C81-4BA8-9CFB-7AEE85C20A48}"/>
          </ac:spMkLst>
        </pc:spChg>
      </pc:sldChg>
      <pc:sldChg chg="addSp delSp modSp mod">
        <pc:chgData name="Shaowei Wang" userId="e596398d-db6e-4c6b-9fe5-24de495b6c4d" providerId="ADAL" clId="{2DB67D41-D8FA-42F7-B619-FA67686DDFFA}" dt="2022-04-04T16:53:44.533" v="403" actId="1076"/>
        <pc:sldMkLst>
          <pc:docMk/>
          <pc:sldMk cId="3016364183" sldId="1975"/>
        </pc:sldMkLst>
        <pc:spChg chg="del">
          <ac:chgData name="Shaowei Wang" userId="e596398d-db6e-4c6b-9fe5-24de495b6c4d" providerId="ADAL" clId="{2DB67D41-D8FA-42F7-B619-FA67686DDFFA}" dt="2022-04-04T16:53:41.468" v="402" actId="478"/>
          <ac:spMkLst>
            <pc:docMk/>
            <pc:sldMk cId="3016364183" sldId="1975"/>
            <ac:spMk id="5" creationId="{B59A3537-5E5C-4011-90D5-4C648FC77C5C}"/>
          </ac:spMkLst>
        </pc:spChg>
        <pc:spChg chg="del">
          <ac:chgData name="Shaowei Wang" userId="e596398d-db6e-4c6b-9fe5-24de495b6c4d" providerId="ADAL" clId="{2DB67D41-D8FA-42F7-B619-FA67686DDFFA}" dt="2022-04-04T16:53:38.762" v="400" actId="478"/>
          <ac:spMkLst>
            <pc:docMk/>
            <pc:sldMk cId="3016364183" sldId="1975"/>
            <ac:spMk id="7" creationId="{69219B1A-7CAD-431F-AC5A-01DEF6542CF3}"/>
          </ac:spMkLst>
        </pc:spChg>
        <pc:spChg chg="add mod">
          <ac:chgData name="Shaowei Wang" userId="e596398d-db6e-4c6b-9fe5-24de495b6c4d" providerId="ADAL" clId="{2DB67D41-D8FA-42F7-B619-FA67686DDFFA}" dt="2022-04-04T16:53:44.533" v="403" actId="1076"/>
          <ac:spMkLst>
            <pc:docMk/>
            <pc:sldMk cId="3016364183" sldId="1975"/>
            <ac:spMk id="13" creationId="{E178C438-602D-4740-A8FF-7AE22676D3E3}"/>
          </ac:spMkLst>
        </pc:spChg>
      </pc:sldChg>
      <pc:sldChg chg="addSp delSp modSp mod">
        <pc:chgData name="Shaowei Wang" userId="e596398d-db6e-4c6b-9fe5-24de495b6c4d" providerId="ADAL" clId="{2DB67D41-D8FA-42F7-B619-FA67686DDFFA}" dt="2022-04-04T16:53:51.255" v="406" actId="1076"/>
        <pc:sldMkLst>
          <pc:docMk/>
          <pc:sldMk cId="2967873694" sldId="1976"/>
        </pc:sldMkLst>
        <pc:spChg chg="del">
          <ac:chgData name="Shaowei Wang" userId="e596398d-db6e-4c6b-9fe5-24de495b6c4d" providerId="ADAL" clId="{2DB67D41-D8FA-42F7-B619-FA67686DDFFA}" dt="2022-04-04T16:53:48.011" v="404" actId="478"/>
          <ac:spMkLst>
            <pc:docMk/>
            <pc:sldMk cId="2967873694" sldId="1976"/>
            <ac:spMk id="5" creationId="{A745CF90-A05A-465B-A852-FAB51AD31A5F}"/>
          </ac:spMkLst>
        </pc:spChg>
        <pc:spChg chg="add mod">
          <ac:chgData name="Shaowei Wang" userId="e596398d-db6e-4c6b-9fe5-24de495b6c4d" providerId="ADAL" clId="{2DB67D41-D8FA-42F7-B619-FA67686DDFFA}" dt="2022-04-04T16:53:51.255" v="406" actId="1076"/>
          <ac:spMkLst>
            <pc:docMk/>
            <pc:sldMk cId="2967873694" sldId="1976"/>
            <ac:spMk id="20" creationId="{72AF3174-7DC8-476F-A31C-B153D0C8A065}"/>
          </ac:spMkLst>
        </pc:spChg>
      </pc:sldChg>
      <pc:sldChg chg="addSp delSp modSp mod chgLayout">
        <pc:chgData name="Shaowei Wang" userId="e596398d-db6e-4c6b-9fe5-24de495b6c4d" providerId="ADAL" clId="{2DB67D41-D8FA-42F7-B619-FA67686DDFFA}" dt="2022-04-04T16:54:04.972" v="411" actId="20577"/>
        <pc:sldMkLst>
          <pc:docMk/>
          <pc:sldMk cId="1330181481" sldId="1977"/>
        </pc:sldMkLst>
        <pc:spChg chg="add mod ord">
          <ac:chgData name="Shaowei Wang" userId="e596398d-db6e-4c6b-9fe5-24de495b6c4d" providerId="ADAL" clId="{2DB67D41-D8FA-42F7-B619-FA67686DDFFA}" dt="2022-04-04T16:54:04.972" v="411" actId="20577"/>
          <ac:spMkLst>
            <pc:docMk/>
            <pc:sldMk cId="1330181481" sldId="1977"/>
            <ac:spMk id="3" creationId="{D1259827-5F00-4771-9B22-D1F93F39CEFA}"/>
          </ac:spMkLst>
        </pc:spChg>
        <pc:spChg chg="add mod ord">
          <ac:chgData name="Shaowei Wang" userId="e596398d-db6e-4c6b-9fe5-24de495b6c4d" providerId="ADAL" clId="{2DB67D41-D8FA-42F7-B619-FA67686DDFFA}" dt="2022-04-04T16:53:59.449" v="408" actId="700"/>
          <ac:spMkLst>
            <pc:docMk/>
            <pc:sldMk cId="1330181481" sldId="1977"/>
            <ac:spMk id="4" creationId="{02228C7D-F8EC-4B16-B42E-BAEA8D33FE0F}"/>
          </ac:spMkLst>
        </pc:spChg>
        <pc:spChg chg="del">
          <ac:chgData name="Shaowei Wang" userId="e596398d-db6e-4c6b-9fe5-24de495b6c4d" providerId="ADAL" clId="{2DB67D41-D8FA-42F7-B619-FA67686DDFFA}" dt="2022-04-04T16:53:56.262" v="407" actId="478"/>
          <ac:spMkLst>
            <pc:docMk/>
            <pc:sldMk cId="1330181481" sldId="1977"/>
            <ac:spMk id="5" creationId="{4D4503AC-20BA-4611-8CF8-8BDC082AC420}"/>
          </ac:spMkLst>
        </pc:spChg>
        <pc:inkChg chg="del">
          <ac:chgData name="Shaowei Wang" userId="e596398d-db6e-4c6b-9fe5-24de495b6c4d" providerId="ADAL" clId="{2DB67D41-D8FA-42F7-B619-FA67686DDFFA}" dt="2022-04-04T16:01:23.979" v="162" actId="478"/>
          <ac:inkMkLst>
            <pc:docMk/>
            <pc:sldMk cId="1330181481" sldId="1977"/>
            <ac:inkMk id="2" creationId="{BCCC3138-2CBB-4D74-AD9F-D7AA892A3EBC}"/>
          </ac:inkMkLst>
        </pc:inkChg>
      </pc:sldChg>
      <pc:sldChg chg="addSp delSp modSp mod modAnim">
        <pc:chgData name="Shaowei Wang" userId="e596398d-db6e-4c6b-9fe5-24de495b6c4d" providerId="ADAL" clId="{2DB67D41-D8FA-42F7-B619-FA67686DDFFA}" dt="2022-04-04T16:54:12.585" v="413"/>
        <pc:sldMkLst>
          <pc:docMk/>
          <pc:sldMk cId="3957076701" sldId="1978"/>
        </pc:sldMkLst>
        <pc:spChg chg="mod">
          <ac:chgData name="Shaowei Wang" userId="e596398d-db6e-4c6b-9fe5-24de495b6c4d" providerId="ADAL" clId="{2DB67D41-D8FA-42F7-B619-FA67686DDFFA}" dt="2022-04-04T16:12:38.819" v="198" actId="313"/>
          <ac:spMkLst>
            <pc:docMk/>
            <pc:sldMk cId="3957076701" sldId="1978"/>
            <ac:spMk id="3" creationId="{A95AE1F1-1F28-45A2-8168-4B8D0AA5526B}"/>
          </ac:spMkLst>
        </pc:spChg>
        <pc:spChg chg="del">
          <ac:chgData name="Shaowei Wang" userId="e596398d-db6e-4c6b-9fe5-24de495b6c4d" providerId="ADAL" clId="{2DB67D41-D8FA-42F7-B619-FA67686DDFFA}" dt="2022-04-04T16:54:11.988" v="412" actId="478"/>
          <ac:spMkLst>
            <pc:docMk/>
            <pc:sldMk cId="3957076701" sldId="1978"/>
            <ac:spMk id="5" creationId="{5D39D230-CB41-45C2-885C-EDBBDC7C8C98}"/>
          </ac:spMkLst>
        </pc:spChg>
        <pc:spChg chg="add mod">
          <ac:chgData name="Shaowei Wang" userId="e596398d-db6e-4c6b-9fe5-24de495b6c4d" providerId="ADAL" clId="{2DB67D41-D8FA-42F7-B619-FA67686DDFFA}" dt="2022-04-04T16:54:12.585" v="413"/>
          <ac:spMkLst>
            <pc:docMk/>
            <pc:sldMk cId="3957076701" sldId="1978"/>
            <ac:spMk id="6" creationId="{EB332547-E082-4CD1-AA29-97AB1B6C1A19}"/>
          </ac:spMkLst>
        </pc:spChg>
      </pc:sldChg>
      <pc:sldChg chg="modSp mod">
        <pc:chgData name="Shaowei Wang" userId="e596398d-db6e-4c6b-9fe5-24de495b6c4d" providerId="ADAL" clId="{2DB67D41-D8FA-42F7-B619-FA67686DDFFA}" dt="2022-04-04T15:46:15.594" v="158" actId="20577"/>
        <pc:sldMkLst>
          <pc:docMk/>
          <pc:sldMk cId="4261198810" sldId="1979"/>
        </pc:sldMkLst>
        <pc:spChg chg="mod">
          <ac:chgData name="Shaowei Wang" userId="e596398d-db6e-4c6b-9fe5-24de495b6c4d" providerId="ADAL" clId="{2DB67D41-D8FA-42F7-B619-FA67686DDFFA}" dt="2022-04-04T15:46:15.594" v="158" actId="20577"/>
          <ac:spMkLst>
            <pc:docMk/>
            <pc:sldMk cId="4261198810" sldId="1979"/>
            <ac:spMk id="3" creationId="{5DC78D40-5F20-4B98-AD7A-02769D582EB7}"/>
          </ac:spMkLst>
        </pc:spChg>
      </pc:sldChg>
      <pc:sldChg chg="new del">
        <pc:chgData name="Shaowei Wang" userId="e596398d-db6e-4c6b-9fe5-24de495b6c4d" providerId="ADAL" clId="{2DB67D41-D8FA-42F7-B619-FA67686DDFFA}" dt="2022-04-04T15:48:23.750" v="161" actId="47"/>
        <pc:sldMkLst>
          <pc:docMk/>
          <pc:sldMk cId="308965597" sldId="1980"/>
        </pc:sldMkLst>
      </pc:sldChg>
      <pc:sldChg chg="add del">
        <pc:chgData name="Shaowei Wang" userId="e596398d-db6e-4c6b-9fe5-24de495b6c4d" providerId="ADAL" clId="{2DB67D41-D8FA-42F7-B619-FA67686DDFFA}" dt="2022-04-04T16:17:16.698" v="204" actId="47"/>
        <pc:sldMkLst>
          <pc:docMk/>
          <pc:sldMk cId="1997942878" sldId="1980"/>
        </pc:sldMkLst>
      </pc:sldChg>
      <pc:sldChg chg="new del">
        <pc:chgData name="Shaowei Wang" userId="e596398d-db6e-4c6b-9fe5-24de495b6c4d" providerId="ADAL" clId="{2DB67D41-D8FA-42F7-B619-FA67686DDFFA}" dt="2022-04-04T16:12:02.754" v="170" actId="47"/>
        <pc:sldMkLst>
          <pc:docMk/>
          <pc:sldMk cId="2116810277" sldId="1980"/>
        </pc:sldMkLst>
      </pc:sldChg>
      <pc:sldChg chg="modSp new mod">
        <pc:chgData name="Shaowei Wang" userId="e596398d-db6e-4c6b-9fe5-24de495b6c4d" providerId="ADAL" clId="{2DB67D41-D8FA-42F7-B619-FA67686DDFFA}" dt="2022-04-04T16:24:35.022" v="264" actId="20577"/>
        <pc:sldMkLst>
          <pc:docMk/>
          <pc:sldMk cId="3040816841" sldId="1980"/>
        </pc:sldMkLst>
        <pc:spChg chg="mod">
          <ac:chgData name="Shaowei Wang" userId="e596398d-db6e-4c6b-9fe5-24de495b6c4d" providerId="ADAL" clId="{2DB67D41-D8FA-42F7-B619-FA67686DDFFA}" dt="2022-04-04T16:24:35.022" v="264" actId="20577"/>
          <ac:spMkLst>
            <pc:docMk/>
            <pc:sldMk cId="3040816841" sldId="1980"/>
            <ac:spMk id="2" creationId="{253DFD0D-FDB7-47C3-8873-3DA91CDCCC72}"/>
          </ac:spMkLst>
        </pc:spChg>
      </pc:sldChg>
      <pc:sldChg chg="modSp add mod">
        <pc:chgData name="Shaowei Wang" userId="e596398d-db6e-4c6b-9fe5-24de495b6c4d" providerId="ADAL" clId="{2DB67D41-D8FA-42F7-B619-FA67686DDFFA}" dt="2022-04-04T16:28:08.806" v="302" actId="313"/>
        <pc:sldMkLst>
          <pc:docMk/>
          <pc:sldMk cId="1664199430" sldId="1981"/>
        </pc:sldMkLst>
        <pc:spChg chg="mod">
          <ac:chgData name="Shaowei Wang" userId="e596398d-db6e-4c6b-9fe5-24de495b6c4d" providerId="ADAL" clId="{2DB67D41-D8FA-42F7-B619-FA67686DDFFA}" dt="2022-04-04T16:28:08.806" v="302" actId="313"/>
          <ac:spMkLst>
            <pc:docMk/>
            <pc:sldMk cId="1664199430" sldId="1981"/>
            <ac:spMk id="4" creationId="{170BE08D-F00A-4069-896F-2806F68BB0CA}"/>
          </ac:spMkLst>
        </pc:spChg>
      </pc:sldChg>
      <pc:sldChg chg="modSp add mod">
        <pc:chgData name="Shaowei Wang" userId="e596398d-db6e-4c6b-9fe5-24de495b6c4d" providerId="ADAL" clId="{2DB67D41-D8FA-42F7-B619-FA67686DDFFA}" dt="2022-04-04T16:31:12.207" v="319" actId="1582"/>
        <pc:sldMkLst>
          <pc:docMk/>
          <pc:sldMk cId="2676750338" sldId="1982"/>
        </pc:sldMkLst>
        <pc:spChg chg="mod">
          <ac:chgData name="Shaowei Wang" userId="e596398d-db6e-4c6b-9fe5-24de495b6c4d" providerId="ADAL" clId="{2DB67D41-D8FA-42F7-B619-FA67686DDFFA}" dt="2022-04-04T16:31:12.207" v="319" actId="1582"/>
          <ac:spMkLst>
            <pc:docMk/>
            <pc:sldMk cId="2676750338" sldId="1982"/>
            <ac:spMk id="2" creationId="{9B77FEC4-7E31-42C9-BB4A-C91F30FADC51}"/>
          </ac:spMkLst>
        </pc:spChg>
      </pc:sldChg>
      <pc:sldChg chg="modSp add mod">
        <pc:chgData name="Shaowei Wang" userId="e596398d-db6e-4c6b-9fe5-24de495b6c4d" providerId="ADAL" clId="{2DB67D41-D8FA-42F7-B619-FA67686DDFFA}" dt="2022-04-04T16:32:31.301" v="321" actId="27636"/>
        <pc:sldMkLst>
          <pc:docMk/>
          <pc:sldMk cId="1748089018" sldId="1983"/>
        </pc:sldMkLst>
        <pc:spChg chg="mod">
          <ac:chgData name="Shaowei Wang" userId="e596398d-db6e-4c6b-9fe5-24de495b6c4d" providerId="ADAL" clId="{2DB67D41-D8FA-42F7-B619-FA67686DDFFA}" dt="2022-04-04T16:32:31.301" v="321" actId="27636"/>
          <ac:spMkLst>
            <pc:docMk/>
            <pc:sldMk cId="1748089018" sldId="1983"/>
            <ac:spMk id="3" creationId="{00000000-0000-0000-0000-000000000000}"/>
          </ac:spMkLst>
        </pc:spChg>
      </pc:sldChg>
      <pc:sldChg chg="modSp add mod">
        <pc:chgData name="Shaowei Wang" userId="e596398d-db6e-4c6b-9fe5-24de495b6c4d" providerId="ADAL" clId="{2DB67D41-D8FA-42F7-B619-FA67686DDFFA}" dt="2022-04-04T16:34:20.735" v="325" actId="1076"/>
        <pc:sldMkLst>
          <pc:docMk/>
          <pc:sldMk cId="150604261" sldId="1984"/>
        </pc:sldMkLst>
        <pc:spChg chg="mod">
          <ac:chgData name="Shaowei Wang" userId="e596398d-db6e-4c6b-9fe5-24de495b6c4d" providerId="ADAL" clId="{2DB67D41-D8FA-42F7-B619-FA67686DDFFA}" dt="2022-04-04T16:34:20.735" v="325" actId="1076"/>
          <ac:spMkLst>
            <pc:docMk/>
            <pc:sldMk cId="150604261" sldId="1984"/>
            <ac:spMk id="6" creationId="{FD9437F9-B4DE-48C6-A588-E365297A55A8}"/>
          </ac:spMkLst>
        </pc:spChg>
      </pc:sldChg>
      <pc:sldChg chg="new del">
        <pc:chgData name="Shaowei Wang" userId="e596398d-db6e-4c6b-9fe5-24de495b6c4d" providerId="ADAL" clId="{2DB67D41-D8FA-42F7-B619-FA67686DDFFA}" dt="2022-04-04T16:44:35.118" v="341" actId="47"/>
        <pc:sldMkLst>
          <pc:docMk/>
          <pc:sldMk cId="2558777163" sldId="1985"/>
        </pc:sldMkLst>
      </pc:sldChg>
      <pc:sldChg chg="addSp delSp modSp new mod modClrScheme chgLayout">
        <pc:chgData name="Shaowei Wang" userId="e596398d-db6e-4c6b-9fe5-24de495b6c4d" providerId="ADAL" clId="{2DB67D41-D8FA-42F7-B619-FA67686DDFFA}" dt="2022-04-04T16:52:23.929" v="378" actId="1076"/>
        <pc:sldMkLst>
          <pc:docMk/>
          <pc:sldMk cId="4293081024" sldId="1985"/>
        </pc:sldMkLst>
        <pc:spChg chg="mod ord">
          <ac:chgData name="Shaowei Wang" userId="e596398d-db6e-4c6b-9fe5-24de495b6c4d" providerId="ADAL" clId="{2DB67D41-D8FA-42F7-B619-FA67686DDFFA}" dt="2022-04-04T16:49:37.402" v="363" actId="700"/>
          <ac:spMkLst>
            <pc:docMk/>
            <pc:sldMk cId="4293081024" sldId="1985"/>
            <ac:spMk id="2" creationId="{4658D348-36DB-4976-AADC-97A82CCECBA0}"/>
          </ac:spMkLst>
        </pc:spChg>
        <pc:spChg chg="del">
          <ac:chgData name="Shaowei Wang" userId="e596398d-db6e-4c6b-9fe5-24de495b6c4d" providerId="ADAL" clId="{2DB67D41-D8FA-42F7-B619-FA67686DDFFA}" dt="2022-04-04T16:47:01.489" v="346" actId="478"/>
          <ac:spMkLst>
            <pc:docMk/>
            <pc:sldMk cId="4293081024" sldId="1985"/>
            <ac:spMk id="3" creationId="{267A8B0E-7EDA-4FAB-82EE-428B4DCE5C1E}"/>
          </ac:spMkLst>
        </pc:spChg>
        <pc:spChg chg="add del mod ord">
          <ac:chgData name="Shaowei Wang" userId="e596398d-db6e-4c6b-9fe5-24de495b6c4d" providerId="ADAL" clId="{2DB67D41-D8FA-42F7-B619-FA67686DDFFA}" dt="2022-04-04T16:49:37.402" v="363" actId="700"/>
          <ac:spMkLst>
            <pc:docMk/>
            <pc:sldMk cId="4293081024" sldId="1985"/>
            <ac:spMk id="4" creationId="{4F5A9B93-4B4C-4255-AA00-DA5E15D5E2C5}"/>
          </ac:spMkLst>
        </pc:spChg>
        <pc:spChg chg="add mod">
          <ac:chgData name="Shaowei Wang" userId="e596398d-db6e-4c6b-9fe5-24de495b6c4d" providerId="ADAL" clId="{2DB67D41-D8FA-42F7-B619-FA67686DDFFA}" dt="2022-04-04T16:52:22.603" v="377" actId="1076"/>
          <ac:spMkLst>
            <pc:docMk/>
            <pc:sldMk cId="4293081024" sldId="1985"/>
            <ac:spMk id="7" creationId="{D53BB73E-FF04-41ED-BEDB-25B6845FBF30}"/>
          </ac:spMkLst>
        </pc:spChg>
        <pc:picChg chg="add mod">
          <ac:chgData name="Shaowei Wang" userId="e596398d-db6e-4c6b-9fe5-24de495b6c4d" providerId="ADAL" clId="{2DB67D41-D8FA-42F7-B619-FA67686DDFFA}" dt="2022-04-04T16:52:23.929" v="378" actId="1076"/>
          <ac:picMkLst>
            <pc:docMk/>
            <pc:sldMk cId="4293081024" sldId="1985"/>
            <ac:picMk id="1026" creationId="{71ED10A9-D2AB-4970-93EB-D30276BECA97}"/>
          </ac:picMkLst>
        </pc:picChg>
      </pc:sldChg>
      <pc:sldChg chg="new del">
        <pc:chgData name="Shaowei Wang" userId="e596398d-db6e-4c6b-9fe5-24de495b6c4d" providerId="ADAL" clId="{2DB67D41-D8FA-42F7-B619-FA67686DDFFA}" dt="2022-04-04T16:42:00.377" v="339" actId="47"/>
        <pc:sldMkLst>
          <pc:docMk/>
          <pc:sldMk cId="1167750039" sldId="1986"/>
        </pc:sldMkLst>
      </pc:sldChg>
    </pc:docChg>
  </pc:docChgLst>
  <pc:docChgLst>
    <pc:chgData name="Shaowei Wang" userId="e596398d-db6e-4c6b-9fe5-24de495b6c4d" providerId="ADAL" clId="{B4A4F865-012B-4CD8-89E8-BF55D8411625}"/>
    <pc:docChg chg="undo custSel addSld delSld modSld sldOrd">
      <pc:chgData name="Shaowei Wang" userId="e596398d-db6e-4c6b-9fe5-24de495b6c4d" providerId="ADAL" clId="{B4A4F865-012B-4CD8-89E8-BF55D8411625}" dt="2023-11-28T16:55:32.986" v="626" actId="20577"/>
      <pc:docMkLst>
        <pc:docMk/>
      </pc:docMkLst>
      <pc:sldChg chg="modSp add modTransition">
        <pc:chgData name="Shaowei Wang" userId="e596398d-db6e-4c6b-9fe5-24de495b6c4d" providerId="ADAL" clId="{B4A4F865-012B-4CD8-89E8-BF55D8411625}" dt="2023-11-28T16:14:16.990" v="14"/>
        <pc:sldMkLst>
          <pc:docMk/>
          <pc:sldMk cId="0" sldId="258"/>
        </pc:sldMkLst>
        <pc:spChg chg="mod">
          <ac:chgData name="Shaowei Wang" userId="e596398d-db6e-4c6b-9fe5-24de495b6c4d" providerId="ADAL" clId="{B4A4F865-012B-4CD8-89E8-BF55D8411625}" dt="2023-11-28T16:14:16.990" v="14"/>
          <ac:spMkLst>
            <pc:docMk/>
            <pc:sldMk cId="0" sldId="258"/>
            <ac:spMk id="97" creationId="{00000000-0000-0000-0000-000000000000}"/>
          </ac:spMkLst>
        </pc:spChg>
      </pc:sldChg>
      <pc:sldChg chg="modSp add modTransition">
        <pc:chgData name="Shaowei Wang" userId="e596398d-db6e-4c6b-9fe5-24de495b6c4d" providerId="ADAL" clId="{B4A4F865-012B-4CD8-89E8-BF55D8411625}" dt="2023-11-28T16:14:16.990" v="14"/>
        <pc:sldMkLst>
          <pc:docMk/>
          <pc:sldMk cId="0" sldId="259"/>
        </pc:sldMkLst>
        <pc:spChg chg="mod">
          <ac:chgData name="Shaowei Wang" userId="e596398d-db6e-4c6b-9fe5-24de495b6c4d" providerId="ADAL" clId="{B4A4F865-012B-4CD8-89E8-BF55D8411625}" dt="2023-11-28T16:14:16.990" v="14"/>
          <ac:spMkLst>
            <pc:docMk/>
            <pc:sldMk cId="0" sldId="259"/>
            <ac:spMk id="106" creationId="{00000000-0000-0000-0000-000000000000}"/>
          </ac:spMkLst>
        </pc:spChg>
      </pc:sldChg>
      <pc:sldChg chg="modSp add modTransition">
        <pc:chgData name="Shaowei Wang" userId="e596398d-db6e-4c6b-9fe5-24de495b6c4d" providerId="ADAL" clId="{B4A4F865-012B-4CD8-89E8-BF55D8411625}" dt="2023-11-28T16:14:16.990" v="14"/>
        <pc:sldMkLst>
          <pc:docMk/>
          <pc:sldMk cId="0" sldId="260"/>
        </pc:sldMkLst>
        <pc:spChg chg="mod">
          <ac:chgData name="Shaowei Wang" userId="e596398d-db6e-4c6b-9fe5-24de495b6c4d" providerId="ADAL" clId="{B4A4F865-012B-4CD8-89E8-BF55D8411625}" dt="2023-11-28T16:14:16.990" v="14"/>
          <ac:spMkLst>
            <pc:docMk/>
            <pc:sldMk cId="0" sldId="260"/>
            <ac:spMk id="138" creationId="{00000000-0000-0000-0000-000000000000}"/>
          </ac:spMkLst>
        </pc:spChg>
      </pc:sldChg>
      <pc:sldChg chg="modSp add modTransition">
        <pc:chgData name="Shaowei Wang" userId="e596398d-db6e-4c6b-9fe5-24de495b6c4d" providerId="ADAL" clId="{B4A4F865-012B-4CD8-89E8-BF55D8411625}" dt="2023-11-28T16:14:16.990" v="14"/>
        <pc:sldMkLst>
          <pc:docMk/>
          <pc:sldMk cId="0" sldId="261"/>
        </pc:sldMkLst>
        <pc:spChg chg="mod">
          <ac:chgData name="Shaowei Wang" userId="e596398d-db6e-4c6b-9fe5-24de495b6c4d" providerId="ADAL" clId="{B4A4F865-012B-4CD8-89E8-BF55D8411625}" dt="2023-11-28T16:14:16.990" v="14"/>
          <ac:spMkLst>
            <pc:docMk/>
            <pc:sldMk cId="0" sldId="261"/>
            <ac:spMk id="146" creationId="{00000000-0000-0000-0000-000000000000}"/>
          </ac:spMkLst>
        </pc:spChg>
      </pc:sldChg>
      <pc:sldChg chg="modSp add modTransition">
        <pc:chgData name="Shaowei Wang" userId="e596398d-db6e-4c6b-9fe5-24de495b6c4d" providerId="ADAL" clId="{B4A4F865-012B-4CD8-89E8-BF55D8411625}" dt="2023-11-28T16:14:16.990" v="14"/>
        <pc:sldMkLst>
          <pc:docMk/>
          <pc:sldMk cId="0" sldId="262"/>
        </pc:sldMkLst>
        <pc:spChg chg="mod">
          <ac:chgData name="Shaowei Wang" userId="e596398d-db6e-4c6b-9fe5-24de495b6c4d" providerId="ADAL" clId="{B4A4F865-012B-4CD8-89E8-BF55D8411625}" dt="2023-11-28T16:14:16.990" v="14"/>
          <ac:spMkLst>
            <pc:docMk/>
            <pc:sldMk cId="0" sldId="262"/>
            <ac:spMk id="167" creationId="{00000000-0000-0000-0000-000000000000}"/>
          </ac:spMkLst>
        </pc:spChg>
      </pc:sldChg>
      <pc:sldChg chg="modSp add modTransition">
        <pc:chgData name="Shaowei Wang" userId="e596398d-db6e-4c6b-9fe5-24de495b6c4d" providerId="ADAL" clId="{B4A4F865-012B-4CD8-89E8-BF55D8411625}" dt="2023-11-28T16:14:16.990" v="14"/>
        <pc:sldMkLst>
          <pc:docMk/>
          <pc:sldMk cId="0" sldId="263"/>
        </pc:sldMkLst>
        <pc:spChg chg="mod">
          <ac:chgData name="Shaowei Wang" userId="e596398d-db6e-4c6b-9fe5-24de495b6c4d" providerId="ADAL" clId="{B4A4F865-012B-4CD8-89E8-BF55D8411625}" dt="2023-11-28T16:14:16.990" v="14"/>
          <ac:spMkLst>
            <pc:docMk/>
            <pc:sldMk cId="0" sldId="263"/>
            <ac:spMk id="174" creationId="{00000000-0000-0000-0000-000000000000}"/>
          </ac:spMkLst>
        </pc:spChg>
      </pc:sldChg>
      <pc:sldChg chg="modSp add modTransition">
        <pc:chgData name="Shaowei Wang" userId="e596398d-db6e-4c6b-9fe5-24de495b6c4d" providerId="ADAL" clId="{B4A4F865-012B-4CD8-89E8-BF55D8411625}" dt="2023-11-28T16:14:16.990" v="14"/>
        <pc:sldMkLst>
          <pc:docMk/>
          <pc:sldMk cId="0" sldId="269"/>
        </pc:sldMkLst>
        <pc:spChg chg="mod">
          <ac:chgData name="Shaowei Wang" userId="e596398d-db6e-4c6b-9fe5-24de495b6c4d" providerId="ADAL" clId="{B4A4F865-012B-4CD8-89E8-BF55D8411625}" dt="2023-11-28T16:14:16.990" v="14"/>
          <ac:spMkLst>
            <pc:docMk/>
            <pc:sldMk cId="0" sldId="269"/>
            <ac:spMk id="282" creationId="{00000000-0000-0000-0000-000000000000}"/>
          </ac:spMkLst>
        </pc:spChg>
      </pc:sldChg>
      <pc:sldChg chg="modSp add modTransition">
        <pc:chgData name="Shaowei Wang" userId="e596398d-db6e-4c6b-9fe5-24de495b6c4d" providerId="ADAL" clId="{B4A4F865-012B-4CD8-89E8-BF55D8411625}" dt="2023-11-28T16:14:16.990" v="14"/>
        <pc:sldMkLst>
          <pc:docMk/>
          <pc:sldMk cId="0" sldId="270"/>
        </pc:sldMkLst>
        <pc:spChg chg="mod">
          <ac:chgData name="Shaowei Wang" userId="e596398d-db6e-4c6b-9fe5-24de495b6c4d" providerId="ADAL" clId="{B4A4F865-012B-4CD8-89E8-BF55D8411625}" dt="2023-11-28T16:14:16.990" v="14"/>
          <ac:spMkLst>
            <pc:docMk/>
            <pc:sldMk cId="0" sldId="270"/>
            <ac:spMk id="303" creationId="{00000000-0000-0000-0000-000000000000}"/>
          </ac:spMkLst>
        </pc:spChg>
      </pc:sldChg>
      <pc:sldChg chg="modSp add del modTransition">
        <pc:chgData name="Shaowei Wang" userId="e596398d-db6e-4c6b-9fe5-24de495b6c4d" providerId="ADAL" clId="{B4A4F865-012B-4CD8-89E8-BF55D8411625}" dt="2023-11-28T16:54:28.062" v="561" actId="47"/>
        <pc:sldMkLst>
          <pc:docMk/>
          <pc:sldMk cId="0" sldId="271"/>
        </pc:sldMkLst>
        <pc:spChg chg="mod">
          <ac:chgData name="Shaowei Wang" userId="e596398d-db6e-4c6b-9fe5-24de495b6c4d" providerId="ADAL" clId="{B4A4F865-012B-4CD8-89E8-BF55D8411625}" dt="2023-11-28T16:14:16.990" v="14"/>
          <ac:spMkLst>
            <pc:docMk/>
            <pc:sldMk cId="0" sldId="271"/>
            <ac:spMk id="317" creationId="{00000000-0000-0000-0000-000000000000}"/>
          </ac:spMkLst>
        </pc:spChg>
      </pc:sldChg>
      <pc:sldChg chg="modSp add del modTransition">
        <pc:chgData name="Shaowei Wang" userId="e596398d-db6e-4c6b-9fe5-24de495b6c4d" providerId="ADAL" clId="{B4A4F865-012B-4CD8-89E8-BF55D8411625}" dt="2023-11-28T16:54:31.239" v="562" actId="47"/>
        <pc:sldMkLst>
          <pc:docMk/>
          <pc:sldMk cId="0" sldId="273"/>
        </pc:sldMkLst>
        <pc:spChg chg="mod">
          <ac:chgData name="Shaowei Wang" userId="e596398d-db6e-4c6b-9fe5-24de495b6c4d" providerId="ADAL" clId="{B4A4F865-012B-4CD8-89E8-BF55D8411625}" dt="2023-11-28T16:14:16.990" v="14"/>
          <ac:spMkLst>
            <pc:docMk/>
            <pc:sldMk cId="0" sldId="273"/>
            <ac:spMk id="339" creationId="{00000000-0000-0000-0000-000000000000}"/>
          </ac:spMkLst>
        </pc:spChg>
      </pc:sldChg>
      <pc:sldChg chg="del">
        <pc:chgData name="Shaowei Wang" userId="e596398d-db6e-4c6b-9fe5-24de495b6c4d" providerId="ADAL" clId="{B4A4F865-012B-4CD8-89E8-BF55D8411625}" dt="2023-11-28T16:27:03.765" v="208" actId="47"/>
        <pc:sldMkLst>
          <pc:docMk/>
          <pc:sldMk cId="1468799921" sldId="317"/>
        </pc:sldMkLst>
      </pc:sldChg>
      <pc:sldChg chg="modSp">
        <pc:chgData name="Shaowei Wang" userId="e596398d-db6e-4c6b-9fe5-24de495b6c4d" providerId="ADAL" clId="{B4A4F865-012B-4CD8-89E8-BF55D8411625}" dt="2023-11-28T16:26:35.581" v="207" actId="20577"/>
        <pc:sldMkLst>
          <pc:docMk/>
          <pc:sldMk cId="1266051822" sldId="512"/>
        </pc:sldMkLst>
        <pc:spChg chg="mod">
          <ac:chgData name="Shaowei Wang" userId="e596398d-db6e-4c6b-9fe5-24de495b6c4d" providerId="ADAL" clId="{B4A4F865-012B-4CD8-89E8-BF55D8411625}" dt="2023-11-28T16:26:35.581" v="207" actId="20577"/>
          <ac:spMkLst>
            <pc:docMk/>
            <pc:sldMk cId="1266051822" sldId="512"/>
            <ac:spMk id="3" creationId="{12698C79-4C57-4D5D-8A97-FE7CD964975C}"/>
          </ac:spMkLst>
        </pc:spChg>
      </pc:sldChg>
      <pc:sldChg chg="add del">
        <pc:chgData name="Shaowei Wang" userId="e596398d-db6e-4c6b-9fe5-24de495b6c4d" providerId="ADAL" clId="{B4A4F865-012B-4CD8-89E8-BF55D8411625}" dt="2023-11-28T16:46:53.154" v="539" actId="47"/>
        <pc:sldMkLst>
          <pc:docMk/>
          <pc:sldMk cId="3439108639" sldId="893"/>
        </pc:sldMkLst>
      </pc:sldChg>
      <pc:sldChg chg="add">
        <pc:chgData name="Shaowei Wang" userId="e596398d-db6e-4c6b-9fe5-24de495b6c4d" providerId="ADAL" clId="{B4A4F865-012B-4CD8-89E8-BF55D8411625}" dt="2023-11-28T16:08:55.752" v="6"/>
        <pc:sldMkLst>
          <pc:docMk/>
          <pc:sldMk cId="1432765531" sldId="918"/>
        </pc:sldMkLst>
      </pc:sldChg>
      <pc:sldChg chg="add del">
        <pc:chgData name="Shaowei Wang" userId="e596398d-db6e-4c6b-9fe5-24de495b6c4d" providerId="ADAL" clId="{B4A4F865-012B-4CD8-89E8-BF55D8411625}" dt="2023-11-28T16:36:09.084" v="300" actId="47"/>
        <pc:sldMkLst>
          <pc:docMk/>
          <pc:sldMk cId="325080895" sldId="1798"/>
        </pc:sldMkLst>
      </pc:sldChg>
      <pc:sldChg chg="add">
        <pc:chgData name="Shaowei Wang" userId="e596398d-db6e-4c6b-9fe5-24de495b6c4d" providerId="ADAL" clId="{B4A4F865-012B-4CD8-89E8-BF55D8411625}" dt="2023-11-28T16:08:55.752" v="6"/>
        <pc:sldMkLst>
          <pc:docMk/>
          <pc:sldMk cId="1955290551" sldId="1918"/>
        </pc:sldMkLst>
      </pc:sldChg>
      <pc:sldChg chg="mod modShow">
        <pc:chgData name="Shaowei Wang" userId="e596398d-db6e-4c6b-9fe5-24de495b6c4d" providerId="ADAL" clId="{B4A4F865-012B-4CD8-89E8-BF55D8411625}" dt="2023-11-28T16:14:27.426" v="15" actId="729"/>
        <pc:sldMkLst>
          <pc:docMk/>
          <pc:sldMk cId="1491192542" sldId="1937"/>
        </pc:sldMkLst>
      </pc:sldChg>
      <pc:sldChg chg="addSp delSp modSp mod">
        <pc:chgData name="Shaowei Wang" userId="e596398d-db6e-4c6b-9fe5-24de495b6c4d" providerId="ADAL" clId="{B4A4F865-012B-4CD8-89E8-BF55D8411625}" dt="2023-11-28T16:35:19.993" v="299" actId="14100"/>
        <pc:sldMkLst>
          <pc:docMk/>
          <pc:sldMk cId="702080990" sldId="1938"/>
        </pc:sldMkLst>
        <pc:spChg chg="mod">
          <ac:chgData name="Shaowei Wang" userId="e596398d-db6e-4c6b-9fe5-24de495b6c4d" providerId="ADAL" clId="{B4A4F865-012B-4CD8-89E8-BF55D8411625}" dt="2023-11-28T16:34:42.905" v="296" actId="14100"/>
          <ac:spMkLst>
            <pc:docMk/>
            <pc:sldMk cId="702080990" sldId="1938"/>
            <ac:spMk id="18" creationId="{24503C08-53BB-419F-8CFC-5884613B480D}"/>
          </ac:spMkLst>
        </pc:spChg>
        <pc:spChg chg="mod">
          <ac:chgData name="Shaowei Wang" userId="e596398d-db6e-4c6b-9fe5-24de495b6c4d" providerId="ADAL" clId="{B4A4F865-012B-4CD8-89E8-BF55D8411625}" dt="2023-11-28T16:32:04.878" v="257" actId="14100"/>
          <ac:spMkLst>
            <pc:docMk/>
            <pc:sldMk cId="702080990" sldId="1938"/>
            <ac:spMk id="20" creationId="{E10F4A5E-EEF6-482F-A221-7B0193959EE3}"/>
          </ac:spMkLst>
        </pc:spChg>
        <pc:spChg chg="mod">
          <ac:chgData name="Shaowei Wang" userId="e596398d-db6e-4c6b-9fe5-24de495b6c4d" providerId="ADAL" clId="{B4A4F865-012B-4CD8-89E8-BF55D8411625}" dt="2023-11-28T16:35:19.993" v="299" actId="14100"/>
          <ac:spMkLst>
            <pc:docMk/>
            <pc:sldMk cId="702080990" sldId="1938"/>
            <ac:spMk id="24" creationId="{FF8E046D-0DA3-4538-936B-7240D556A73D}"/>
          </ac:spMkLst>
        </pc:spChg>
        <pc:grpChg chg="mod">
          <ac:chgData name="Shaowei Wang" userId="e596398d-db6e-4c6b-9fe5-24de495b6c4d" providerId="ADAL" clId="{B4A4F865-012B-4CD8-89E8-BF55D8411625}" dt="2023-11-28T16:32:56.054" v="264"/>
          <ac:grpSpMkLst>
            <pc:docMk/>
            <pc:sldMk cId="702080990" sldId="1938"/>
            <ac:grpSpMk id="8" creationId="{398D87FB-15E1-46B4-4F71-D0F982CFEEF2}"/>
          </ac:grpSpMkLst>
        </pc:grpChg>
        <pc:grpChg chg="del mod">
          <ac:chgData name="Shaowei Wang" userId="e596398d-db6e-4c6b-9fe5-24de495b6c4d" providerId="ADAL" clId="{B4A4F865-012B-4CD8-89E8-BF55D8411625}" dt="2023-11-28T16:33:08.521" v="273"/>
          <ac:grpSpMkLst>
            <pc:docMk/>
            <pc:sldMk cId="702080990" sldId="1938"/>
            <ac:grpSpMk id="14" creationId="{4E06D49E-CF41-2D97-4508-713FB8BA637F}"/>
          </ac:grpSpMkLst>
        </pc:grpChg>
        <pc:grpChg chg="mod">
          <ac:chgData name="Shaowei Wang" userId="e596398d-db6e-4c6b-9fe5-24de495b6c4d" providerId="ADAL" clId="{B4A4F865-012B-4CD8-89E8-BF55D8411625}" dt="2023-11-28T16:33:08.521" v="273"/>
          <ac:grpSpMkLst>
            <pc:docMk/>
            <pc:sldMk cId="702080990" sldId="1938"/>
            <ac:grpSpMk id="17" creationId="{9B8810E9-701C-D57D-BECE-C79583AF4A40}"/>
          </ac:grpSpMkLst>
        </pc:grpChg>
        <pc:grpChg chg="del mod">
          <ac:chgData name="Shaowei Wang" userId="e596398d-db6e-4c6b-9fe5-24de495b6c4d" providerId="ADAL" clId="{B4A4F865-012B-4CD8-89E8-BF55D8411625}" dt="2023-11-28T16:34:13.785" v="294"/>
          <ac:grpSpMkLst>
            <pc:docMk/>
            <pc:sldMk cId="702080990" sldId="1938"/>
            <ac:grpSpMk id="37" creationId="{DF955E37-E59D-E5AC-F80E-550A6D3EC445}"/>
          </ac:grpSpMkLst>
        </pc:grpChg>
        <pc:grpChg chg="del mod">
          <ac:chgData name="Shaowei Wang" userId="e596398d-db6e-4c6b-9fe5-24de495b6c4d" providerId="ADAL" clId="{B4A4F865-012B-4CD8-89E8-BF55D8411625}" dt="2023-11-28T16:34:02.974" v="290"/>
          <ac:grpSpMkLst>
            <pc:docMk/>
            <pc:sldMk cId="702080990" sldId="1938"/>
            <ac:grpSpMk id="66" creationId="{38A49C07-F958-96A9-8F43-746E742D60D1}"/>
          </ac:grpSpMkLst>
        </pc:grpChg>
        <pc:grpChg chg="del mod">
          <ac:chgData name="Shaowei Wang" userId="e596398d-db6e-4c6b-9fe5-24de495b6c4d" providerId="ADAL" clId="{B4A4F865-012B-4CD8-89E8-BF55D8411625}" dt="2023-11-28T16:34:03.560" v="292"/>
          <ac:grpSpMkLst>
            <pc:docMk/>
            <pc:sldMk cId="702080990" sldId="1938"/>
            <ac:grpSpMk id="73" creationId="{F38343A3-FC62-8103-6216-2BCFB6615140}"/>
          </ac:grpSpMkLst>
        </pc:grpChg>
        <pc:grpChg chg="del mod">
          <ac:chgData name="Shaowei Wang" userId="e596398d-db6e-4c6b-9fe5-24de495b6c4d" providerId="ADAL" clId="{B4A4F865-012B-4CD8-89E8-BF55D8411625}" dt="2023-11-28T16:34:13.785" v="294"/>
          <ac:grpSpMkLst>
            <pc:docMk/>
            <pc:sldMk cId="702080990" sldId="1938"/>
            <ac:grpSpMk id="85" creationId="{76236B5A-06B9-6C7D-7819-ACF19827D9CD}"/>
          </ac:grpSpMkLst>
        </pc:grpChg>
        <pc:grpChg chg="mod">
          <ac:chgData name="Shaowei Wang" userId="e596398d-db6e-4c6b-9fe5-24de495b6c4d" providerId="ADAL" clId="{B4A4F865-012B-4CD8-89E8-BF55D8411625}" dt="2023-11-28T16:34:13.785" v="294"/>
          <ac:grpSpMkLst>
            <pc:docMk/>
            <pc:sldMk cId="702080990" sldId="1938"/>
            <ac:grpSpMk id="87" creationId="{B36AA669-D6DD-6F8A-B80E-AC8FA654CC3B}"/>
          </ac:grpSpMkLst>
        </pc:grpChg>
        <pc:picChg chg="mod">
          <ac:chgData name="Shaowei Wang" userId="e596398d-db6e-4c6b-9fe5-24de495b6c4d" providerId="ADAL" clId="{B4A4F865-012B-4CD8-89E8-BF55D8411625}" dt="2023-11-28T16:34:29.088" v="295" actId="1076"/>
          <ac:picMkLst>
            <pc:docMk/>
            <pc:sldMk cId="702080990" sldId="1938"/>
            <ac:picMk id="6" creationId="{B76C6B73-A611-4F7C-AF45-BF3402B9E667}"/>
          </ac:picMkLst>
        </pc:picChg>
        <pc:inkChg chg="add del">
          <ac:chgData name="Shaowei Wang" userId="e596398d-db6e-4c6b-9fe5-24de495b6c4d" providerId="ADAL" clId="{B4A4F865-012B-4CD8-89E8-BF55D8411625}" dt="2023-11-28T16:32:47.483" v="259" actId="9405"/>
          <ac:inkMkLst>
            <pc:docMk/>
            <pc:sldMk cId="702080990" sldId="1938"/>
            <ac:inkMk id="3" creationId="{8E386EB9-4260-77B3-8B64-CC22A76AF9F2}"/>
          </ac:inkMkLst>
        </pc:inkChg>
        <pc:inkChg chg="add del mod">
          <ac:chgData name="Shaowei Wang" userId="e596398d-db6e-4c6b-9fe5-24de495b6c4d" providerId="ADAL" clId="{B4A4F865-012B-4CD8-89E8-BF55D8411625}" dt="2023-11-28T16:32:57.088" v="265" actId="9405"/>
          <ac:inkMkLst>
            <pc:docMk/>
            <pc:sldMk cId="702080990" sldId="1938"/>
            <ac:inkMk id="5" creationId="{E9CF3F70-27EB-3A67-B686-0E300279627A}"/>
          </ac:inkMkLst>
        </pc:inkChg>
        <pc:inkChg chg="add del mod">
          <ac:chgData name="Shaowei Wang" userId="e596398d-db6e-4c6b-9fe5-24de495b6c4d" providerId="ADAL" clId="{B4A4F865-012B-4CD8-89E8-BF55D8411625}" dt="2023-11-28T16:32:56.054" v="264"/>
          <ac:inkMkLst>
            <pc:docMk/>
            <pc:sldMk cId="702080990" sldId="1938"/>
            <ac:inkMk id="7" creationId="{32999A0C-32E0-D7DB-57E4-C1778830B5F0}"/>
          </ac:inkMkLst>
        </pc:inkChg>
        <pc:inkChg chg="add mod">
          <ac:chgData name="Shaowei Wang" userId="e596398d-db6e-4c6b-9fe5-24de495b6c4d" providerId="ADAL" clId="{B4A4F865-012B-4CD8-89E8-BF55D8411625}" dt="2023-11-28T16:33:08.521" v="273"/>
          <ac:inkMkLst>
            <pc:docMk/>
            <pc:sldMk cId="702080990" sldId="1938"/>
            <ac:inkMk id="9" creationId="{1140EA0F-A024-4C1D-5AFD-B6D622D4667B}"/>
          </ac:inkMkLst>
        </pc:inkChg>
        <pc:inkChg chg="add mod">
          <ac:chgData name="Shaowei Wang" userId="e596398d-db6e-4c6b-9fe5-24de495b6c4d" providerId="ADAL" clId="{B4A4F865-012B-4CD8-89E8-BF55D8411625}" dt="2023-11-28T16:33:08.521" v="273"/>
          <ac:inkMkLst>
            <pc:docMk/>
            <pc:sldMk cId="702080990" sldId="1938"/>
            <ac:inkMk id="10" creationId="{DAF69105-223F-3037-C1CC-4C37EC65C07B}"/>
          </ac:inkMkLst>
        </pc:inkChg>
        <pc:inkChg chg="add mod">
          <ac:chgData name="Shaowei Wang" userId="e596398d-db6e-4c6b-9fe5-24de495b6c4d" providerId="ADAL" clId="{B4A4F865-012B-4CD8-89E8-BF55D8411625}" dt="2023-11-28T16:33:08.521" v="273"/>
          <ac:inkMkLst>
            <pc:docMk/>
            <pc:sldMk cId="702080990" sldId="1938"/>
            <ac:inkMk id="11" creationId="{BA4442AC-8B59-76F7-9660-AB16DAC0F823}"/>
          </ac:inkMkLst>
        </pc:inkChg>
        <pc:inkChg chg="add mod">
          <ac:chgData name="Shaowei Wang" userId="e596398d-db6e-4c6b-9fe5-24de495b6c4d" providerId="ADAL" clId="{B4A4F865-012B-4CD8-89E8-BF55D8411625}" dt="2023-11-28T16:33:08.521" v="273"/>
          <ac:inkMkLst>
            <pc:docMk/>
            <pc:sldMk cId="702080990" sldId="1938"/>
            <ac:inkMk id="12" creationId="{F220FFF5-D541-5FB0-CCBA-02AAABCF24F8}"/>
          </ac:inkMkLst>
        </pc:inkChg>
        <pc:inkChg chg="add mod">
          <ac:chgData name="Shaowei Wang" userId="e596398d-db6e-4c6b-9fe5-24de495b6c4d" providerId="ADAL" clId="{B4A4F865-012B-4CD8-89E8-BF55D8411625}" dt="2023-11-28T16:33:08.521" v="273"/>
          <ac:inkMkLst>
            <pc:docMk/>
            <pc:sldMk cId="702080990" sldId="1938"/>
            <ac:inkMk id="13" creationId="{E077A480-F42A-E491-5F95-87A5DC61095A}"/>
          </ac:inkMkLst>
        </pc:inkChg>
        <pc:inkChg chg="add mod">
          <ac:chgData name="Shaowei Wang" userId="e596398d-db6e-4c6b-9fe5-24de495b6c4d" providerId="ADAL" clId="{B4A4F865-012B-4CD8-89E8-BF55D8411625}" dt="2023-11-28T16:33:08.521" v="273"/>
          <ac:inkMkLst>
            <pc:docMk/>
            <pc:sldMk cId="702080990" sldId="1938"/>
            <ac:inkMk id="15" creationId="{42E8F026-EA61-2641-BD5A-A6C5FB4A84F6}"/>
          </ac:inkMkLst>
        </pc:inkChg>
        <pc:inkChg chg="add">
          <ac:chgData name="Shaowei Wang" userId="e596398d-db6e-4c6b-9fe5-24de495b6c4d" providerId="ADAL" clId="{B4A4F865-012B-4CD8-89E8-BF55D8411625}" dt="2023-11-28T16:33:16.742" v="274" actId="9405"/>
          <ac:inkMkLst>
            <pc:docMk/>
            <pc:sldMk cId="702080990" sldId="1938"/>
            <ac:inkMk id="19" creationId="{F5D32479-A120-AE01-F1E1-E38164286E7F}"/>
          </ac:inkMkLst>
        </pc:inkChg>
        <pc:inkChg chg="add mod">
          <ac:chgData name="Shaowei Wang" userId="e596398d-db6e-4c6b-9fe5-24de495b6c4d" providerId="ADAL" clId="{B4A4F865-012B-4CD8-89E8-BF55D8411625}" dt="2023-11-28T16:34:13.785" v="294"/>
          <ac:inkMkLst>
            <pc:docMk/>
            <pc:sldMk cId="702080990" sldId="1938"/>
            <ac:inkMk id="21" creationId="{2A496549-C790-59C3-035E-B5DAF68CBE04}"/>
          </ac:inkMkLst>
        </pc:inkChg>
        <pc:inkChg chg="add mod">
          <ac:chgData name="Shaowei Wang" userId="e596398d-db6e-4c6b-9fe5-24de495b6c4d" providerId="ADAL" clId="{B4A4F865-012B-4CD8-89E8-BF55D8411625}" dt="2023-11-28T16:34:13.785" v="294"/>
          <ac:inkMkLst>
            <pc:docMk/>
            <pc:sldMk cId="702080990" sldId="1938"/>
            <ac:inkMk id="22" creationId="{602497C4-633B-B2AB-36C1-AD70C757AFF8}"/>
          </ac:inkMkLst>
        </pc:inkChg>
        <pc:inkChg chg="add mod">
          <ac:chgData name="Shaowei Wang" userId="e596398d-db6e-4c6b-9fe5-24de495b6c4d" providerId="ADAL" clId="{B4A4F865-012B-4CD8-89E8-BF55D8411625}" dt="2023-11-28T16:34:13.785" v="294"/>
          <ac:inkMkLst>
            <pc:docMk/>
            <pc:sldMk cId="702080990" sldId="1938"/>
            <ac:inkMk id="23" creationId="{F88A987D-BEC5-5B18-05B0-D6A14F36D1CC}"/>
          </ac:inkMkLst>
        </pc:inkChg>
        <pc:inkChg chg="add mod">
          <ac:chgData name="Shaowei Wang" userId="e596398d-db6e-4c6b-9fe5-24de495b6c4d" providerId="ADAL" clId="{B4A4F865-012B-4CD8-89E8-BF55D8411625}" dt="2023-11-28T16:34:13.785" v="294"/>
          <ac:inkMkLst>
            <pc:docMk/>
            <pc:sldMk cId="702080990" sldId="1938"/>
            <ac:inkMk id="28" creationId="{160C691F-8A92-C5B6-E013-1D9CBBBDDE09}"/>
          </ac:inkMkLst>
        </pc:inkChg>
        <pc:inkChg chg="add mod">
          <ac:chgData name="Shaowei Wang" userId="e596398d-db6e-4c6b-9fe5-24de495b6c4d" providerId="ADAL" clId="{B4A4F865-012B-4CD8-89E8-BF55D8411625}" dt="2023-11-28T16:34:13.785" v="294"/>
          <ac:inkMkLst>
            <pc:docMk/>
            <pc:sldMk cId="702080990" sldId="1938"/>
            <ac:inkMk id="32" creationId="{E651BA20-0671-962D-B4E6-D67DA3B0EE52}"/>
          </ac:inkMkLst>
        </pc:inkChg>
        <pc:inkChg chg="add mod">
          <ac:chgData name="Shaowei Wang" userId="e596398d-db6e-4c6b-9fe5-24de495b6c4d" providerId="ADAL" clId="{B4A4F865-012B-4CD8-89E8-BF55D8411625}" dt="2023-11-28T16:34:13.785" v="294"/>
          <ac:inkMkLst>
            <pc:docMk/>
            <pc:sldMk cId="702080990" sldId="1938"/>
            <ac:inkMk id="33" creationId="{4BB94B77-4782-642B-70A0-6963C43BC5F6}"/>
          </ac:inkMkLst>
        </pc:inkChg>
        <pc:inkChg chg="add mod">
          <ac:chgData name="Shaowei Wang" userId="e596398d-db6e-4c6b-9fe5-24de495b6c4d" providerId="ADAL" clId="{B4A4F865-012B-4CD8-89E8-BF55D8411625}" dt="2023-11-28T16:34:13.785" v="294"/>
          <ac:inkMkLst>
            <pc:docMk/>
            <pc:sldMk cId="702080990" sldId="1938"/>
            <ac:inkMk id="38" creationId="{FEE44E83-F18F-6AAA-3A1C-1E9FB8977C5F}"/>
          </ac:inkMkLst>
        </pc:inkChg>
        <pc:inkChg chg="add mod">
          <ac:chgData name="Shaowei Wang" userId="e596398d-db6e-4c6b-9fe5-24de495b6c4d" providerId="ADAL" clId="{B4A4F865-012B-4CD8-89E8-BF55D8411625}" dt="2023-11-28T16:34:13.785" v="294"/>
          <ac:inkMkLst>
            <pc:docMk/>
            <pc:sldMk cId="702080990" sldId="1938"/>
            <ac:inkMk id="43" creationId="{21436D7A-1F8A-48EE-6A47-4D072B182A19}"/>
          </ac:inkMkLst>
        </pc:inkChg>
        <pc:inkChg chg="add mod">
          <ac:chgData name="Shaowei Wang" userId="e596398d-db6e-4c6b-9fe5-24de495b6c4d" providerId="ADAL" clId="{B4A4F865-012B-4CD8-89E8-BF55D8411625}" dt="2023-11-28T16:34:13.785" v="294"/>
          <ac:inkMkLst>
            <pc:docMk/>
            <pc:sldMk cId="702080990" sldId="1938"/>
            <ac:inkMk id="44" creationId="{67D64ED4-4242-0C0C-5A41-3C915A7DE4F2}"/>
          </ac:inkMkLst>
        </pc:inkChg>
        <pc:inkChg chg="add mod">
          <ac:chgData name="Shaowei Wang" userId="e596398d-db6e-4c6b-9fe5-24de495b6c4d" providerId="ADAL" clId="{B4A4F865-012B-4CD8-89E8-BF55D8411625}" dt="2023-11-28T16:34:13.785" v="294"/>
          <ac:inkMkLst>
            <pc:docMk/>
            <pc:sldMk cId="702080990" sldId="1938"/>
            <ac:inkMk id="49" creationId="{D473311E-070D-4368-BBD4-A633BBED61DF}"/>
          </ac:inkMkLst>
        </pc:inkChg>
        <pc:inkChg chg="add mod">
          <ac:chgData name="Shaowei Wang" userId="e596398d-db6e-4c6b-9fe5-24de495b6c4d" providerId="ADAL" clId="{B4A4F865-012B-4CD8-89E8-BF55D8411625}" dt="2023-11-28T16:34:13.785" v="294"/>
          <ac:inkMkLst>
            <pc:docMk/>
            <pc:sldMk cId="702080990" sldId="1938"/>
            <ac:inkMk id="65" creationId="{D2DC2E0E-6B2C-AD96-209F-BDC25F28036F}"/>
          </ac:inkMkLst>
        </pc:inkChg>
        <pc:inkChg chg="add mod">
          <ac:chgData name="Shaowei Wang" userId="e596398d-db6e-4c6b-9fe5-24de495b6c4d" providerId="ADAL" clId="{B4A4F865-012B-4CD8-89E8-BF55D8411625}" dt="2023-11-28T16:34:13.785" v="294"/>
          <ac:inkMkLst>
            <pc:docMk/>
            <pc:sldMk cId="702080990" sldId="1938"/>
            <ac:inkMk id="67" creationId="{C1FCCFED-DF6F-8FEC-D9F4-20A0763B9134}"/>
          </ac:inkMkLst>
        </pc:inkChg>
        <pc:inkChg chg="add mod">
          <ac:chgData name="Shaowei Wang" userId="e596398d-db6e-4c6b-9fe5-24de495b6c4d" providerId="ADAL" clId="{B4A4F865-012B-4CD8-89E8-BF55D8411625}" dt="2023-11-28T16:34:13.785" v="294"/>
          <ac:inkMkLst>
            <pc:docMk/>
            <pc:sldMk cId="702080990" sldId="1938"/>
            <ac:inkMk id="72" creationId="{5B01785C-1CFC-F124-6991-5C6CB692F667}"/>
          </ac:inkMkLst>
        </pc:inkChg>
        <pc:inkChg chg="add mod">
          <ac:chgData name="Shaowei Wang" userId="e596398d-db6e-4c6b-9fe5-24de495b6c4d" providerId="ADAL" clId="{B4A4F865-012B-4CD8-89E8-BF55D8411625}" dt="2023-11-28T16:34:13.785" v="294"/>
          <ac:inkMkLst>
            <pc:docMk/>
            <pc:sldMk cId="702080990" sldId="1938"/>
            <ac:inkMk id="84" creationId="{109DB664-40F7-E9DA-B8AB-CF37EEA8ED63}"/>
          </ac:inkMkLst>
        </pc:inkChg>
        <pc:inkChg chg="add mod">
          <ac:chgData name="Shaowei Wang" userId="e596398d-db6e-4c6b-9fe5-24de495b6c4d" providerId="ADAL" clId="{B4A4F865-012B-4CD8-89E8-BF55D8411625}" dt="2023-11-28T16:34:13.785" v="294"/>
          <ac:inkMkLst>
            <pc:docMk/>
            <pc:sldMk cId="702080990" sldId="1938"/>
            <ac:inkMk id="86" creationId="{E713D233-4835-5D28-CEBB-B59FFC3B6B70}"/>
          </ac:inkMkLst>
        </pc:inkChg>
      </pc:sldChg>
      <pc:sldChg chg="modSp mod">
        <pc:chgData name="Shaowei Wang" userId="e596398d-db6e-4c6b-9fe5-24de495b6c4d" providerId="ADAL" clId="{B4A4F865-012B-4CD8-89E8-BF55D8411625}" dt="2023-11-28T16:30:05.673" v="255" actId="20577"/>
        <pc:sldMkLst>
          <pc:docMk/>
          <pc:sldMk cId="3806638354" sldId="1940"/>
        </pc:sldMkLst>
        <pc:spChg chg="mod">
          <ac:chgData name="Shaowei Wang" userId="e596398d-db6e-4c6b-9fe5-24de495b6c4d" providerId="ADAL" clId="{B4A4F865-012B-4CD8-89E8-BF55D8411625}" dt="2023-11-28T16:30:05.673" v="255" actId="20577"/>
          <ac:spMkLst>
            <pc:docMk/>
            <pc:sldMk cId="3806638354" sldId="1940"/>
            <ac:spMk id="3" creationId="{6D8DCD02-3460-4FCB-B973-9F32CF6B5895}"/>
          </ac:spMkLst>
        </pc:spChg>
      </pc:sldChg>
      <pc:sldChg chg="addSp delSp mod modAnim">
        <pc:chgData name="Shaowei Wang" userId="e596398d-db6e-4c6b-9fe5-24de495b6c4d" providerId="ADAL" clId="{B4A4F865-012B-4CD8-89E8-BF55D8411625}" dt="2023-11-28T16:37:39.663" v="307"/>
        <pc:sldMkLst>
          <pc:docMk/>
          <pc:sldMk cId="1487710063" sldId="1945"/>
        </pc:sldMkLst>
        <pc:spChg chg="add">
          <ac:chgData name="Shaowei Wang" userId="e596398d-db6e-4c6b-9fe5-24de495b6c4d" providerId="ADAL" clId="{B4A4F865-012B-4CD8-89E8-BF55D8411625}" dt="2023-11-28T16:37:23.730" v="305" actId="34122"/>
          <ac:spMkLst>
            <pc:docMk/>
            <pc:sldMk cId="1487710063" sldId="1945"/>
            <ac:spMk id="23" creationId="{46EA82D2-E4F8-450B-BDD0-B96E688C33CC}"/>
          </ac:spMkLst>
        </pc:spChg>
        <pc:spChg chg="add">
          <ac:chgData name="Shaowei Wang" userId="e596398d-db6e-4c6b-9fe5-24de495b6c4d" providerId="ADAL" clId="{B4A4F865-012B-4CD8-89E8-BF55D8411625}" dt="2023-11-28T16:36:58.611" v="303" actId="34122"/>
          <ac:spMkLst>
            <pc:docMk/>
            <pc:sldMk cId="1487710063" sldId="1945"/>
            <ac:spMk id="24" creationId="{54FB6208-20D5-4756-AFDC-0C3BED4A275B}"/>
          </ac:spMkLst>
        </pc:spChg>
        <pc:inkChg chg="add">
          <ac:chgData name="Shaowei Wang" userId="e596398d-db6e-4c6b-9fe5-24de495b6c4d" providerId="ADAL" clId="{B4A4F865-012B-4CD8-89E8-BF55D8411625}" dt="2023-11-28T16:10:13.812" v="10" actId="9405"/>
          <ac:inkMkLst>
            <pc:docMk/>
            <pc:sldMk cId="1487710063" sldId="1945"/>
            <ac:inkMk id="3" creationId="{05FB14DF-3358-16DB-B4DD-9130C0B4A9DF}"/>
          </ac:inkMkLst>
        </pc:inkChg>
        <pc:inkChg chg="add">
          <ac:chgData name="Shaowei Wang" userId="e596398d-db6e-4c6b-9fe5-24de495b6c4d" providerId="ADAL" clId="{B4A4F865-012B-4CD8-89E8-BF55D8411625}" dt="2023-11-28T16:10:15.987" v="11" actId="9405"/>
          <ac:inkMkLst>
            <pc:docMk/>
            <pc:sldMk cId="1487710063" sldId="1945"/>
            <ac:inkMk id="5" creationId="{263AC6ED-EDFF-FD8E-9717-808BCD44400F}"/>
          </ac:inkMkLst>
        </pc:inkChg>
        <pc:inkChg chg="add del">
          <ac:chgData name="Shaowei Wang" userId="e596398d-db6e-4c6b-9fe5-24de495b6c4d" providerId="ADAL" clId="{B4A4F865-012B-4CD8-89E8-BF55D8411625}" dt="2023-11-28T16:36:58.611" v="303" actId="34122"/>
          <ac:inkMkLst>
            <pc:docMk/>
            <pc:sldMk cId="1487710063" sldId="1945"/>
            <ac:inkMk id="7" creationId="{5ABDC244-92DA-6C29-B3D8-5119725F3F4A}"/>
          </ac:inkMkLst>
        </pc:inkChg>
        <pc:inkChg chg="add del">
          <ac:chgData name="Shaowei Wang" userId="e596398d-db6e-4c6b-9fe5-24de495b6c4d" providerId="ADAL" clId="{B4A4F865-012B-4CD8-89E8-BF55D8411625}" dt="2023-11-28T16:37:23.730" v="305" actId="34122"/>
          <ac:inkMkLst>
            <pc:docMk/>
            <pc:sldMk cId="1487710063" sldId="1945"/>
            <ac:inkMk id="9" creationId="{D7AF3B27-D078-BFC6-8AF1-894AFC21540B}"/>
          </ac:inkMkLst>
        </pc:inkChg>
      </pc:sldChg>
      <pc:sldChg chg="delSp mod modNotesTx">
        <pc:chgData name="Shaowei Wang" userId="e596398d-db6e-4c6b-9fe5-24de495b6c4d" providerId="ADAL" clId="{B4A4F865-012B-4CD8-89E8-BF55D8411625}" dt="2023-11-28T16:39:14.825" v="440" actId="20577"/>
        <pc:sldMkLst>
          <pc:docMk/>
          <pc:sldMk cId="257495671" sldId="1946"/>
        </pc:sldMkLst>
        <pc:inkChg chg="del">
          <ac:chgData name="Shaowei Wang" userId="e596398d-db6e-4c6b-9fe5-24de495b6c4d" providerId="ADAL" clId="{B4A4F865-012B-4CD8-89E8-BF55D8411625}" dt="2023-11-28T16:38:02.707" v="308" actId="478"/>
          <ac:inkMkLst>
            <pc:docMk/>
            <pc:sldMk cId="257495671" sldId="1946"/>
            <ac:inkMk id="2" creationId="{31C85909-0757-4F47-B58B-0A13B94D5C31}"/>
          </ac:inkMkLst>
        </pc:inkChg>
      </pc:sldChg>
      <pc:sldChg chg="mod modShow">
        <pc:chgData name="Shaowei Wang" userId="e596398d-db6e-4c6b-9fe5-24de495b6c4d" providerId="ADAL" clId="{B4A4F865-012B-4CD8-89E8-BF55D8411625}" dt="2023-11-28T16:14:27.426" v="15" actId="729"/>
        <pc:sldMkLst>
          <pc:docMk/>
          <pc:sldMk cId="4132979638" sldId="1947"/>
        </pc:sldMkLst>
      </pc:sldChg>
      <pc:sldChg chg="mod modShow">
        <pc:chgData name="Shaowei Wang" userId="e596398d-db6e-4c6b-9fe5-24de495b6c4d" providerId="ADAL" clId="{B4A4F865-012B-4CD8-89E8-BF55D8411625}" dt="2023-11-28T16:14:27.426" v="15" actId="729"/>
        <pc:sldMkLst>
          <pc:docMk/>
          <pc:sldMk cId="3558093118" sldId="1948"/>
        </pc:sldMkLst>
      </pc:sldChg>
      <pc:sldChg chg="mod modShow">
        <pc:chgData name="Shaowei Wang" userId="e596398d-db6e-4c6b-9fe5-24de495b6c4d" providerId="ADAL" clId="{B4A4F865-012B-4CD8-89E8-BF55D8411625}" dt="2023-11-28T16:14:27.426" v="15" actId="729"/>
        <pc:sldMkLst>
          <pc:docMk/>
          <pc:sldMk cId="159154864" sldId="1949"/>
        </pc:sldMkLst>
      </pc:sldChg>
      <pc:sldChg chg="mod modShow">
        <pc:chgData name="Shaowei Wang" userId="e596398d-db6e-4c6b-9fe5-24de495b6c4d" providerId="ADAL" clId="{B4A4F865-012B-4CD8-89E8-BF55D8411625}" dt="2023-11-28T16:14:27.426" v="15" actId="729"/>
        <pc:sldMkLst>
          <pc:docMk/>
          <pc:sldMk cId="1283435979" sldId="1950"/>
        </pc:sldMkLst>
      </pc:sldChg>
      <pc:sldChg chg="mod modShow">
        <pc:chgData name="Shaowei Wang" userId="e596398d-db6e-4c6b-9fe5-24de495b6c4d" providerId="ADAL" clId="{B4A4F865-012B-4CD8-89E8-BF55D8411625}" dt="2023-11-28T16:14:27.426" v="15" actId="729"/>
        <pc:sldMkLst>
          <pc:docMk/>
          <pc:sldMk cId="3412745740" sldId="1951"/>
        </pc:sldMkLst>
      </pc:sldChg>
      <pc:sldChg chg="mod modShow">
        <pc:chgData name="Shaowei Wang" userId="e596398d-db6e-4c6b-9fe5-24de495b6c4d" providerId="ADAL" clId="{B4A4F865-012B-4CD8-89E8-BF55D8411625}" dt="2023-11-28T16:14:27.426" v="15" actId="729"/>
        <pc:sldMkLst>
          <pc:docMk/>
          <pc:sldMk cId="488342147" sldId="1952"/>
        </pc:sldMkLst>
      </pc:sldChg>
      <pc:sldChg chg="mod modShow">
        <pc:chgData name="Shaowei Wang" userId="e596398d-db6e-4c6b-9fe5-24de495b6c4d" providerId="ADAL" clId="{B4A4F865-012B-4CD8-89E8-BF55D8411625}" dt="2023-11-28T16:14:27.426" v="15" actId="729"/>
        <pc:sldMkLst>
          <pc:docMk/>
          <pc:sldMk cId="1097538632" sldId="1953"/>
        </pc:sldMkLst>
      </pc:sldChg>
      <pc:sldChg chg="mod modShow">
        <pc:chgData name="Shaowei Wang" userId="e596398d-db6e-4c6b-9fe5-24de495b6c4d" providerId="ADAL" clId="{B4A4F865-012B-4CD8-89E8-BF55D8411625}" dt="2023-11-28T16:14:27.426" v="15" actId="729"/>
        <pc:sldMkLst>
          <pc:docMk/>
          <pc:sldMk cId="1829594772" sldId="1954"/>
        </pc:sldMkLst>
      </pc:sldChg>
      <pc:sldChg chg="mod modShow">
        <pc:chgData name="Shaowei Wang" userId="e596398d-db6e-4c6b-9fe5-24de495b6c4d" providerId="ADAL" clId="{B4A4F865-012B-4CD8-89E8-BF55D8411625}" dt="2023-11-28T16:14:27.426" v="15" actId="729"/>
        <pc:sldMkLst>
          <pc:docMk/>
          <pc:sldMk cId="1782874993" sldId="1955"/>
        </pc:sldMkLst>
      </pc:sldChg>
      <pc:sldChg chg="delSp modSp add mod">
        <pc:chgData name="Shaowei Wang" userId="e596398d-db6e-4c6b-9fe5-24de495b6c4d" providerId="ADAL" clId="{B4A4F865-012B-4CD8-89E8-BF55D8411625}" dt="2023-11-28T16:55:32.986" v="626" actId="20577"/>
        <pc:sldMkLst>
          <pc:docMk/>
          <pc:sldMk cId="957392825" sldId="1963"/>
        </pc:sldMkLst>
        <pc:spChg chg="del mod">
          <ac:chgData name="Shaowei Wang" userId="e596398d-db6e-4c6b-9fe5-24de495b6c4d" providerId="ADAL" clId="{B4A4F865-012B-4CD8-89E8-BF55D8411625}" dt="2023-11-28T16:55:13.100" v="564" actId="478"/>
          <ac:spMkLst>
            <pc:docMk/>
            <pc:sldMk cId="957392825" sldId="1963"/>
            <ac:spMk id="4" creationId="{58913017-39C2-4D41-94FF-A6F172EAE7AD}"/>
          </ac:spMkLst>
        </pc:spChg>
        <pc:spChg chg="mod">
          <ac:chgData name="Shaowei Wang" userId="e596398d-db6e-4c6b-9fe5-24de495b6c4d" providerId="ADAL" clId="{B4A4F865-012B-4CD8-89E8-BF55D8411625}" dt="2023-11-28T16:55:32.986" v="626" actId="20577"/>
          <ac:spMkLst>
            <pc:docMk/>
            <pc:sldMk cId="957392825" sldId="1963"/>
            <ac:spMk id="9" creationId="{4C7C6090-83A5-4DA6-86E5-256D4F272BE1}"/>
          </ac:spMkLst>
        </pc:spChg>
      </pc:sldChg>
      <pc:sldChg chg="modAnim">
        <pc:chgData name="Shaowei Wang" userId="e596398d-db6e-4c6b-9fe5-24de495b6c4d" providerId="ADAL" clId="{B4A4F865-012B-4CD8-89E8-BF55D8411625}" dt="2023-11-28T16:25:41.671" v="176"/>
        <pc:sldMkLst>
          <pc:docMk/>
          <pc:sldMk cId="3172633020" sldId="1981"/>
        </pc:sldMkLst>
      </pc:sldChg>
      <pc:sldChg chg="delSp mod">
        <pc:chgData name="Shaowei Wang" userId="e596398d-db6e-4c6b-9fe5-24de495b6c4d" providerId="ADAL" clId="{B4A4F865-012B-4CD8-89E8-BF55D8411625}" dt="2023-11-28T16:48:24.401" v="557" actId="478"/>
        <pc:sldMkLst>
          <pc:docMk/>
          <pc:sldMk cId="2977136991" sldId="1982"/>
        </pc:sldMkLst>
        <pc:inkChg chg="del">
          <ac:chgData name="Shaowei Wang" userId="e596398d-db6e-4c6b-9fe5-24de495b6c4d" providerId="ADAL" clId="{B4A4F865-012B-4CD8-89E8-BF55D8411625}" dt="2023-11-28T16:48:24.401" v="557" actId="478"/>
          <ac:inkMkLst>
            <pc:docMk/>
            <pc:sldMk cId="2977136991" sldId="1982"/>
            <ac:inkMk id="3" creationId="{84ECE00B-C185-4F55-8A38-57C5AE480E4F}"/>
          </ac:inkMkLst>
        </pc:inkChg>
      </pc:sldChg>
      <pc:sldChg chg="mod modShow">
        <pc:chgData name="Shaowei Wang" userId="e596398d-db6e-4c6b-9fe5-24de495b6c4d" providerId="ADAL" clId="{B4A4F865-012B-4CD8-89E8-BF55D8411625}" dt="2023-11-28T16:14:27.426" v="15" actId="729"/>
        <pc:sldMkLst>
          <pc:docMk/>
          <pc:sldMk cId="46766147" sldId="1985"/>
        </pc:sldMkLst>
      </pc:sldChg>
      <pc:sldChg chg="mod modShow">
        <pc:chgData name="Shaowei Wang" userId="e596398d-db6e-4c6b-9fe5-24de495b6c4d" providerId="ADAL" clId="{B4A4F865-012B-4CD8-89E8-BF55D8411625}" dt="2023-11-28T16:14:27.426" v="15" actId="729"/>
        <pc:sldMkLst>
          <pc:docMk/>
          <pc:sldMk cId="3828547504" sldId="1986"/>
        </pc:sldMkLst>
      </pc:sldChg>
      <pc:sldChg chg="mod modShow">
        <pc:chgData name="Shaowei Wang" userId="e596398d-db6e-4c6b-9fe5-24de495b6c4d" providerId="ADAL" clId="{B4A4F865-012B-4CD8-89E8-BF55D8411625}" dt="2023-11-28T16:14:27.426" v="15" actId="729"/>
        <pc:sldMkLst>
          <pc:docMk/>
          <pc:sldMk cId="3085666425" sldId="1988"/>
        </pc:sldMkLst>
      </pc:sldChg>
      <pc:sldChg chg="mod modShow">
        <pc:chgData name="Shaowei Wang" userId="e596398d-db6e-4c6b-9fe5-24de495b6c4d" providerId="ADAL" clId="{B4A4F865-012B-4CD8-89E8-BF55D8411625}" dt="2023-11-28T16:14:27.426" v="15" actId="729"/>
        <pc:sldMkLst>
          <pc:docMk/>
          <pc:sldMk cId="2760110665" sldId="1989"/>
        </pc:sldMkLst>
      </pc:sldChg>
      <pc:sldChg chg="mod modShow">
        <pc:chgData name="Shaowei Wang" userId="e596398d-db6e-4c6b-9fe5-24de495b6c4d" providerId="ADAL" clId="{B4A4F865-012B-4CD8-89E8-BF55D8411625}" dt="2023-11-28T16:14:27.426" v="15" actId="729"/>
        <pc:sldMkLst>
          <pc:docMk/>
          <pc:sldMk cId="4196784227" sldId="1990"/>
        </pc:sldMkLst>
      </pc:sldChg>
      <pc:sldChg chg="mod modShow">
        <pc:chgData name="Shaowei Wang" userId="e596398d-db6e-4c6b-9fe5-24de495b6c4d" providerId="ADAL" clId="{B4A4F865-012B-4CD8-89E8-BF55D8411625}" dt="2023-11-28T16:14:27.426" v="15" actId="729"/>
        <pc:sldMkLst>
          <pc:docMk/>
          <pc:sldMk cId="2090784362" sldId="1991"/>
        </pc:sldMkLst>
      </pc:sldChg>
      <pc:sldChg chg="mod modShow">
        <pc:chgData name="Shaowei Wang" userId="e596398d-db6e-4c6b-9fe5-24de495b6c4d" providerId="ADAL" clId="{B4A4F865-012B-4CD8-89E8-BF55D8411625}" dt="2023-11-28T16:14:27.426" v="15" actId="729"/>
        <pc:sldMkLst>
          <pc:docMk/>
          <pc:sldMk cId="1281044145" sldId="1992"/>
        </pc:sldMkLst>
      </pc:sldChg>
      <pc:sldChg chg="mod modShow">
        <pc:chgData name="Shaowei Wang" userId="e596398d-db6e-4c6b-9fe5-24de495b6c4d" providerId="ADAL" clId="{B4A4F865-012B-4CD8-89E8-BF55D8411625}" dt="2023-11-28T16:14:27.426" v="15" actId="729"/>
        <pc:sldMkLst>
          <pc:docMk/>
          <pc:sldMk cId="646656641" sldId="1993"/>
        </pc:sldMkLst>
      </pc:sldChg>
      <pc:sldChg chg="mod modShow">
        <pc:chgData name="Shaowei Wang" userId="e596398d-db6e-4c6b-9fe5-24de495b6c4d" providerId="ADAL" clId="{B4A4F865-012B-4CD8-89E8-BF55D8411625}" dt="2023-11-28T16:14:27.426" v="15" actId="729"/>
        <pc:sldMkLst>
          <pc:docMk/>
          <pc:sldMk cId="5491874" sldId="1994"/>
        </pc:sldMkLst>
      </pc:sldChg>
      <pc:sldChg chg="mod modShow">
        <pc:chgData name="Shaowei Wang" userId="e596398d-db6e-4c6b-9fe5-24de495b6c4d" providerId="ADAL" clId="{B4A4F865-012B-4CD8-89E8-BF55D8411625}" dt="2023-11-28T16:14:27.426" v="15" actId="729"/>
        <pc:sldMkLst>
          <pc:docMk/>
          <pc:sldMk cId="405792538" sldId="1995"/>
        </pc:sldMkLst>
      </pc:sldChg>
      <pc:sldChg chg="modAnim">
        <pc:chgData name="Shaowei Wang" userId="e596398d-db6e-4c6b-9fe5-24de495b6c4d" providerId="ADAL" clId="{B4A4F865-012B-4CD8-89E8-BF55D8411625}" dt="2023-11-28T16:48:13.586" v="556"/>
        <pc:sldMkLst>
          <pc:docMk/>
          <pc:sldMk cId="4126827409" sldId="1997"/>
        </pc:sldMkLst>
      </pc:sldChg>
      <pc:sldChg chg="modSp mod">
        <pc:chgData name="Shaowei Wang" userId="e596398d-db6e-4c6b-9fe5-24de495b6c4d" providerId="ADAL" clId="{B4A4F865-012B-4CD8-89E8-BF55D8411625}" dt="2023-11-28T16:48:44.437" v="560" actId="20577"/>
        <pc:sldMkLst>
          <pc:docMk/>
          <pc:sldMk cId="172356898" sldId="1999"/>
        </pc:sldMkLst>
        <pc:spChg chg="mod">
          <ac:chgData name="Shaowei Wang" userId="e596398d-db6e-4c6b-9fe5-24de495b6c4d" providerId="ADAL" clId="{B4A4F865-012B-4CD8-89E8-BF55D8411625}" dt="2023-11-28T16:48:44.437" v="560" actId="20577"/>
          <ac:spMkLst>
            <pc:docMk/>
            <pc:sldMk cId="172356898" sldId="1999"/>
            <ac:spMk id="9" creationId="{8239580D-126A-4E48-A52B-D85C3771DBE4}"/>
          </ac:spMkLst>
        </pc:spChg>
      </pc:sldChg>
      <pc:sldChg chg="mod modShow">
        <pc:chgData name="Shaowei Wang" userId="e596398d-db6e-4c6b-9fe5-24de495b6c4d" providerId="ADAL" clId="{B4A4F865-012B-4CD8-89E8-BF55D8411625}" dt="2023-11-28T16:14:27.426" v="15" actId="729"/>
        <pc:sldMkLst>
          <pc:docMk/>
          <pc:sldMk cId="99348167" sldId="2003"/>
        </pc:sldMkLst>
      </pc:sldChg>
      <pc:sldChg chg="del">
        <pc:chgData name="Shaowei Wang" userId="e596398d-db6e-4c6b-9fe5-24de495b6c4d" providerId="ADAL" clId="{B4A4F865-012B-4CD8-89E8-BF55D8411625}" dt="2023-11-23T01:25:59.757" v="0" actId="47"/>
        <pc:sldMkLst>
          <pc:docMk/>
          <pc:sldMk cId="1425647832" sldId="2004"/>
        </pc:sldMkLst>
      </pc:sldChg>
      <pc:sldChg chg="modSp mod">
        <pc:chgData name="Shaowei Wang" userId="e596398d-db6e-4c6b-9fe5-24de495b6c4d" providerId="ADAL" clId="{B4A4F865-012B-4CD8-89E8-BF55D8411625}" dt="2023-11-28T16:08:12.918" v="5" actId="14"/>
        <pc:sldMkLst>
          <pc:docMk/>
          <pc:sldMk cId="3046930251" sldId="2005"/>
        </pc:sldMkLst>
        <pc:spChg chg="mod">
          <ac:chgData name="Shaowei Wang" userId="e596398d-db6e-4c6b-9fe5-24de495b6c4d" providerId="ADAL" clId="{B4A4F865-012B-4CD8-89E8-BF55D8411625}" dt="2023-11-28T16:08:12.918" v="5" actId="14"/>
          <ac:spMkLst>
            <pc:docMk/>
            <pc:sldMk cId="3046930251" sldId="2005"/>
            <ac:spMk id="3" creationId="{FECB9A27-340D-3CF3-A6C7-E65F0E0090D6}"/>
          </ac:spMkLst>
        </pc:spChg>
      </pc:sldChg>
      <pc:sldChg chg="modSp mod">
        <pc:chgData name="Shaowei Wang" userId="e596398d-db6e-4c6b-9fe5-24de495b6c4d" providerId="ADAL" clId="{B4A4F865-012B-4CD8-89E8-BF55D8411625}" dt="2023-11-28T16:45:06.930" v="537" actId="20577"/>
        <pc:sldMkLst>
          <pc:docMk/>
          <pc:sldMk cId="3565809557" sldId="2007"/>
        </pc:sldMkLst>
        <pc:spChg chg="mod">
          <ac:chgData name="Shaowei Wang" userId="e596398d-db6e-4c6b-9fe5-24de495b6c4d" providerId="ADAL" clId="{B4A4F865-012B-4CD8-89E8-BF55D8411625}" dt="2023-11-28T16:45:06.930" v="537" actId="20577"/>
          <ac:spMkLst>
            <pc:docMk/>
            <pc:sldMk cId="3565809557" sldId="2007"/>
            <ac:spMk id="3" creationId="{1B692E64-FC90-458B-A547-006C682C8940}"/>
          </ac:spMkLst>
        </pc:spChg>
      </pc:sldChg>
      <pc:sldChg chg="del">
        <pc:chgData name="Shaowei Wang" userId="e596398d-db6e-4c6b-9fe5-24de495b6c4d" providerId="ADAL" clId="{B4A4F865-012B-4CD8-89E8-BF55D8411625}" dt="2023-11-28T16:08:59.246" v="8" actId="47"/>
        <pc:sldMkLst>
          <pc:docMk/>
          <pc:sldMk cId="3717603684" sldId="2008"/>
        </pc:sldMkLst>
      </pc:sldChg>
      <pc:sldChg chg="mod modShow">
        <pc:chgData name="Shaowei Wang" userId="e596398d-db6e-4c6b-9fe5-24de495b6c4d" providerId="ADAL" clId="{B4A4F865-012B-4CD8-89E8-BF55D8411625}" dt="2023-11-28T16:14:27.426" v="15" actId="729"/>
        <pc:sldMkLst>
          <pc:docMk/>
          <pc:sldMk cId="3970778450" sldId="2009"/>
        </pc:sldMkLst>
      </pc:sldChg>
      <pc:sldChg chg="new del">
        <pc:chgData name="Shaowei Wang" userId="e596398d-db6e-4c6b-9fe5-24de495b6c4d" providerId="ADAL" clId="{B4A4F865-012B-4CD8-89E8-BF55D8411625}" dt="2023-11-28T16:09:02.283" v="9" actId="47"/>
        <pc:sldMkLst>
          <pc:docMk/>
          <pc:sldMk cId="3971777546" sldId="2010"/>
        </pc:sldMkLst>
      </pc:sldChg>
      <pc:sldChg chg="modSp add mod">
        <pc:chgData name="Shaowei Wang" userId="e596398d-db6e-4c6b-9fe5-24de495b6c4d" providerId="ADAL" clId="{B4A4F865-012B-4CD8-89E8-BF55D8411625}" dt="2023-11-28T16:08:55.890" v="7" actId="27636"/>
        <pc:sldMkLst>
          <pc:docMk/>
          <pc:sldMk cId="3607010592" sldId="2011"/>
        </pc:sldMkLst>
        <pc:spChg chg="mod">
          <ac:chgData name="Shaowei Wang" userId="e596398d-db6e-4c6b-9fe5-24de495b6c4d" providerId="ADAL" clId="{B4A4F865-012B-4CD8-89E8-BF55D8411625}" dt="2023-11-28T16:08:55.890" v="7" actId="27636"/>
          <ac:spMkLst>
            <pc:docMk/>
            <pc:sldMk cId="3607010592" sldId="2011"/>
            <ac:spMk id="5" creationId="{A3758E9C-4BEC-4B60-B261-0A98AF6B607B}"/>
          </ac:spMkLst>
        </pc:spChg>
      </pc:sldChg>
      <pc:sldChg chg="add">
        <pc:chgData name="Shaowei Wang" userId="e596398d-db6e-4c6b-9fe5-24de495b6c4d" providerId="ADAL" clId="{B4A4F865-012B-4CD8-89E8-BF55D8411625}" dt="2023-11-28T16:08:55.752" v="6"/>
        <pc:sldMkLst>
          <pc:docMk/>
          <pc:sldMk cId="772221790" sldId="2012"/>
        </pc:sldMkLst>
      </pc:sldChg>
      <pc:sldChg chg="modSp add mod">
        <pc:chgData name="Shaowei Wang" userId="e596398d-db6e-4c6b-9fe5-24de495b6c4d" providerId="ADAL" clId="{B4A4F865-012B-4CD8-89E8-BF55D8411625}" dt="2023-11-28T16:48:01.883" v="555" actId="20577"/>
        <pc:sldMkLst>
          <pc:docMk/>
          <pc:sldMk cId="3828576912" sldId="2013"/>
        </pc:sldMkLst>
        <pc:spChg chg="mod">
          <ac:chgData name="Shaowei Wang" userId="e596398d-db6e-4c6b-9fe5-24de495b6c4d" providerId="ADAL" clId="{B4A4F865-012B-4CD8-89E8-BF55D8411625}" dt="2023-11-28T16:48:01.883" v="555" actId="20577"/>
          <ac:spMkLst>
            <pc:docMk/>
            <pc:sldMk cId="3828576912" sldId="2013"/>
            <ac:spMk id="3" creationId="{4C8808DA-9A66-4DB6-AD96-9A80E0B18D8C}"/>
          </ac:spMkLst>
        </pc:spChg>
      </pc:sldChg>
      <pc:sldChg chg="add modTransition">
        <pc:chgData name="Shaowei Wang" userId="e596398d-db6e-4c6b-9fe5-24de495b6c4d" providerId="ADAL" clId="{B4A4F865-012B-4CD8-89E8-BF55D8411625}" dt="2023-11-28T16:14:16.990" v="14"/>
        <pc:sldMkLst>
          <pc:docMk/>
          <pc:sldMk cId="1163677708" sldId="2014"/>
        </pc:sldMkLst>
      </pc:sldChg>
      <pc:sldChg chg="modSp new mod">
        <pc:chgData name="Shaowei Wang" userId="e596398d-db6e-4c6b-9fe5-24de495b6c4d" providerId="ADAL" clId="{B4A4F865-012B-4CD8-89E8-BF55D8411625}" dt="2023-11-28T16:25:13.976" v="175" actId="20577"/>
        <pc:sldMkLst>
          <pc:docMk/>
          <pc:sldMk cId="2057223556" sldId="2015"/>
        </pc:sldMkLst>
        <pc:spChg chg="mod">
          <ac:chgData name="Shaowei Wang" userId="e596398d-db6e-4c6b-9fe5-24de495b6c4d" providerId="ADAL" clId="{B4A4F865-012B-4CD8-89E8-BF55D8411625}" dt="2023-11-28T16:14:46.313" v="35" actId="20577"/>
          <ac:spMkLst>
            <pc:docMk/>
            <pc:sldMk cId="2057223556" sldId="2015"/>
            <ac:spMk id="2" creationId="{32B35E06-6AA6-BED3-F46E-FCBDF30F404D}"/>
          </ac:spMkLst>
        </pc:spChg>
        <pc:spChg chg="mod">
          <ac:chgData name="Shaowei Wang" userId="e596398d-db6e-4c6b-9fe5-24de495b6c4d" providerId="ADAL" clId="{B4A4F865-012B-4CD8-89E8-BF55D8411625}" dt="2023-11-28T16:25:13.976" v="175" actId="20577"/>
          <ac:spMkLst>
            <pc:docMk/>
            <pc:sldMk cId="2057223556" sldId="2015"/>
            <ac:spMk id="3" creationId="{EC98E507-DAFA-A4A2-4552-0F8373C4ECC4}"/>
          </ac:spMkLst>
        </pc:spChg>
      </pc:sldChg>
      <pc:sldChg chg="addSp delSp modSp new mod ord">
        <pc:chgData name="Shaowei Wang" userId="e596398d-db6e-4c6b-9fe5-24de495b6c4d" providerId="ADAL" clId="{B4A4F865-012B-4CD8-89E8-BF55D8411625}" dt="2023-11-28T16:42:37.582" v="522" actId="20577"/>
        <pc:sldMkLst>
          <pc:docMk/>
          <pc:sldMk cId="1174397150" sldId="2016"/>
        </pc:sldMkLst>
        <pc:spChg chg="mod">
          <ac:chgData name="Shaowei Wang" userId="e596398d-db6e-4c6b-9fe5-24de495b6c4d" providerId="ADAL" clId="{B4A4F865-012B-4CD8-89E8-BF55D8411625}" dt="2023-11-28T16:42:37.582" v="522" actId="20577"/>
          <ac:spMkLst>
            <pc:docMk/>
            <pc:sldMk cId="1174397150" sldId="2016"/>
            <ac:spMk id="2" creationId="{7A9D35C1-34ED-43D3-4B40-1E890F032283}"/>
          </ac:spMkLst>
        </pc:spChg>
        <pc:spChg chg="del mod">
          <ac:chgData name="Shaowei Wang" userId="e596398d-db6e-4c6b-9fe5-24de495b6c4d" providerId="ADAL" clId="{B4A4F865-012B-4CD8-89E8-BF55D8411625}" dt="2023-11-28T16:42:20.611" v="519" actId="12084"/>
          <ac:spMkLst>
            <pc:docMk/>
            <pc:sldMk cId="1174397150" sldId="2016"/>
            <ac:spMk id="3" creationId="{539B6A22-EC5C-D5B9-E15D-F3661C099524}"/>
          </ac:spMkLst>
        </pc:spChg>
        <pc:graphicFrameChg chg="add mod">
          <ac:chgData name="Shaowei Wang" userId="e596398d-db6e-4c6b-9fe5-24de495b6c4d" providerId="ADAL" clId="{B4A4F865-012B-4CD8-89E8-BF55D8411625}" dt="2023-11-28T16:42:20.611" v="519" actId="12084"/>
          <ac:graphicFrameMkLst>
            <pc:docMk/>
            <pc:sldMk cId="1174397150" sldId="2016"/>
            <ac:graphicFrameMk id="4" creationId="{560FD5E5-042D-5DFD-F992-4803E33E1146}"/>
          </ac:graphicFrameMkLst>
        </pc:graphicFrameChg>
      </pc:sldChg>
      <pc:sldChg chg="new del">
        <pc:chgData name="Shaowei Wang" userId="e596398d-db6e-4c6b-9fe5-24de495b6c4d" providerId="ADAL" clId="{B4A4F865-012B-4CD8-89E8-BF55D8411625}" dt="2023-11-28T16:40:05.013" v="442" actId="47"/>
        <pc:sldMkLst>
          <pc:docMk/>
          <pc:sldMk cId="3704378409" sldId="2016"/>
        </pc:sldMkLst>
      </pc:sldChg>
      <pc:sldChg chg="add">
        <pc:chgData name="Shaowei Wang" userId="e596398d-db6e-4c6b-9fe5-24de495b6c4d" providerId="ADAL" clId="{B4A4F865-012B-4CD8-89E8-BF55D8411625}" dt="2023-11-28T16:44:46.087" v="523"/>
        <pc:sldMkLst>
          <pc:docMk/>
          <pc:sldMk cId="3717603684" sldId="2017"/>
        </pc:sldMkLst>
      </pc:sldChg>
      <pc:sldChg chg="add del">
        <pc:chgData name="Shaowei Wang" userId="e596398d-db6e-4c6b-9fe5-24de495b6c4d" providerId="ADAL" clId="{B4A4F865-012B-4CD8-89E8-BF55D8411625}" dt="2023-11-28T16:45:52.613" v="538" actId="47"/>
        <pc:sldMkLst>
          <pc:docMk/>
          <pc:sldMk cId="2065527744" sldId="2018"/>
        </pc:sldMkLst>
      </pc:sldChg>
    </pc:docChg>
  </pc:docChgLst>
  <pc:docChgLst>
    <pc:chgData name="Shaowei Wang" userId="e596398d-db6e-4c6b-9fe5-24de495b6c4d" providerId="ADAL" clId="{3E70DA46-F5D8-48EC-A1C1-6A4A5F1CE4E9}"/>
    <pc:docChg chg="undo custSel addSld delSld modSld">
      <pc:chgData name="Shaowei Wang" userId="e596398d-db6e-4c6b-9fe5-24de495b6c4d" providerId="ADAL" clId="{3E70DA46-F5D8-48EC-A1C1-6A4A5F1CE4E9}" dt="2022-04-07T16:29:18.737" v="1000"/>
      <pc:docMkLst>
        <pc:docMk/>
      </pc:docMkLst>
      <pc:sldChg chg="modSp mod">
        <pc:chgData name="Shaowei Wang" userId="e596398d-db6e-4c6b-9fe5-24de495b6c4d" providerId="ADAL" clId="{3E70DA46-F5D8-48EC-A1C1-6A4A5F1CE4E9}" dt="2022-04-04T17:38:42.351" v="4" actId="1076"/>
        <pc:sldMkLst>
          <pc:docMk/>
          <pc:sldMk cId="4238569592" sldId="256"/>
        </pc:sldMkLst>
        <pc:spChg chg="mod">
          <ac:chgData name="Shaowei Wang" userId="e596398d-db6e-4c6b-9fe5-24de495b6c4d" providerId="ADAL" clId="{3E70DA46-F5D8-48EC-A1C1-6A4A5F1CE4E9}" dt="2022-04-04T17:38:40.905" v="3" actId="14100"/>
          <ac:spMkLst>
            <pc:docMk/>
            <pc:sldMk cId="4238569592" sldId="256"/>
            <ac:spMk id="2" creationId="{EA02EAE1-3E45-4189-8A86-667351923899}"/>
          </ac:spMkLst>
        </pc:spChg>
        <pc:picChg chg="mod">
          <ac:chgData name="Shaowei Wang" userId="e596398d-db6e-4c6b-9fe5-24de495b6c4d" providerId="ADAL" clId="{3E70DA46-F5D8-48EC-A1C1-6A4A5F1CE4E9}" dt="2022-04-04T17:38:42.351" v="4" actId="1076"/>
          <ac:picMkLst>
            <pc:docMk/>
            <pc:sldMk cId="4238569592" sldId="256"/>
            <ac:picMk id="5" creationId="{5AE7E3AD-F0F2-4350-904B-1AE6813AAFFE}"/>
          </ac:picMkLst>
        </pc:picChg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1615409781" sldId="259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30086934" sldId="267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1401339499" sldId="276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1397160163" sldId="282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2262453747" sldId="287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435909152" sldId="291"/>
        </pc:sldMkLst>
      </pc:sldChg>
      <pc:sldChg chg="modSp add mod">
        <pc:chgData name="Shaowei Wang" userId="e596398d-db6e-4c6b-9fe5-24de495b6c4d" providerId="ADAL" clId="{3E70DA46-F5D8-48EC-A1C1-6A4A5F1CE4E9}" dt="2022-04-06T21:22:33.880" v="487" actId="20577"/>
        <pc:sldMkLst>
          <pc:docMk/>
          <pc:sldMk cId="1468799921" sldId="317"/>
        </pc:sldMkLst>
        <pc:spChg chg="mod">
          <ac:chgData name="Shaowei Wang" userId="e596398d-db6e-4c6b-9fe5-24de495b6c4d" providerId="ADAL" clId="{3E70DA46-F5D8-48EC-A1C1-6A4A5F1CE4E9}" dt="2022-04-06T21:22:33.880" v="487" actId="20577"/>
          <ac:spMkLst>
            <pc:docMk/>
            <pc:sldMk cId="1468799921" sldId="317"/>
            <ac:spMk id="497" creationId="{00000000-0000-0000-0000-000000000000}"/>
          </ac:spMkLst>
        </pc:spChg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458103245" sldId="371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2615572078" sldId="403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2536766587" sldId="404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167849675" sldId="425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3488544287" sldId="444"/>
        </pc:sldMkLst>
      </pc:sldChg>
      <pc:sldChg chg="del">
        <pc:chgData name="Shaowei Wang" userId="e596398d-db6e-4c6b-9fe5-24de495b6c4d" providerId="ADAL" clId="{3E70DA46-F5D8-48EC-A1C1-6A4A5F1CE4E9}" dt="2022-04-07T16:24:57.324" v="999" actId="47"/>
        <pc:sldMkLst>
          <pc:docMk/>
          <pc:sldMk cId="1704654350" sldId="447"/>
        </pc:sldMkLst>
      </pc:sldChg>
      <pc:sldChg chg="del">
        <pc:chgData name="Shaowei Wang" userId="e596398d-db6e-4c6b-9fe5-24de495b6c4d" providerId="ADAL" clId="{3E70DA46-F5D8-48EC-A1C1-6A4A5F1CE4E9}" dt="2022-04-04T17:38:52.933" v="5" actId="47"/>
        <pc:sldMkLst>
          <pc:docMk/>
          <pc:sldMk cId="1086867734" sldId="492"/>
        </pc:sldMkLst>
      </pc:sldChg>
      <pc:sldChg chg="addSp delSp mod delAnim modAnim">
        <pc:chgData name="Shaowei Wang" userId="e596398d-db6e-4c6b-9fe5-24de495b6c4d" providerId="ADAL" clId="{3E70DA46-F5D8-48EC-A1C1-6A4A5F1CE4E9}" dt="2022-04-07T16:29:18.737" v="1000"/>
        <pc:sldMkLst>
          <pc:docMk/>
          <pc:sldMk cId="251341962" sldId="495"/>
        </pc:sldMkLst>
        <pc:inkChg chg="add">
          <ac:chgData name="Shaowei Wang" userId="e596398d-db6e-4c6b-9fe5-24de495b6c4d" providerId="ADAL" clId="{3E70DA46-F5D8-48EC-A1C1-6A4A5F1CE4E9}" dt="2022-04-06T21:19:15.355" v="122" actId="9405"/>
          <ac:inkMkLst>
            <pc:docMk/>
            <pc:sldMk cId="251341962" sldId="495"/>
            <ac:inkMk id="2" creationId="{50F4F26C-A84B-4C00-9AD1-49BE453A8348}"/>
          </ac:inkMkLst>
        </pc:inkChg>
        <pc:inkChg chg="del">
          <ac:chgData name="Shaowei Wang" userId="e596398d-db6e-4c6b-9fe5-24de495b6c4d" providerId="ADAL" clId="{3E70DA46-F5D8-48EC-A1C1-6A4A5F1CE4E9}" dt="2022-04-04T17:39:36.416" v="10" actId="478"/>
          <ac:inkMkLst>
            <pc:docMk/>
            <pc:sldMk cId="251341962" sldId="495"/>
            <ac:inkMk id="6" creationId="{18888BB2-7A00-44FB-B4E1-413389946CDF}"/>
          </ac:inkMkLst>
        </pc:inkChg>
        <pc:inkChg chg="del">
          <ac:chgData name="Shaowei Wang" userId="e596398d-db6e-4c6b-9fe5-24de495b6c4d" providerId="ADAL" clId="{3E70DA46-F5D8-48EC-A1C1-6A4A5F1CE4E9}" dt="2022-04-04T17:39:50.495" v="11" actId="478"/>
          <ac:inkMkLst>
            <pc:docMk/>
            <pc:sldMk cId="251341962" sldId="495"/>
            <ac:inkMk id="8" creationId="{5C530BD1-955A-4006-B090-C253D9EB25F1}"/>
          </ac:inkMkLst>
        </pc:inkChg>
      </pc:sldChg>
      <pc:sldChg chg="del">
        <pc:chgData name="Shaowei Wang" userId="e596398d-db6e-4c6b-9fe5-24de495b6c4d" providerId="ADAL" clId="{3E70DA46-F5D8-48EC-A1C1-6A4A5F1CE4E9}" dt="2022-04-04T17:38:59.470" v="6" actId="47"/>
        <pc:sldMkLst>
          <pc:docMk/>
          <pc:sldMk cId="3351321994" sldId="499"/>
        </pc:sldMkLst>
      </pc:sldChg>
      <pc:sldChg chg="del">
        <pc:chgData name="Shaowei Wang" userId="e596398d-db6e-4c6b-9fe5-24de495b6c4d" providerId="ADAL" clId="{3E70DA46-F5D8-48EC-A1C1-6A4A5F1CE4E9}" dt="2022-04-04T17:38:59.470" v="6" actId="47"/>
        <pc:sldMkLst>
          <pc:docMk/>
          <pc:sldMk cId="3321796311" sldId="500"/>
        </pc:sldMkLst>
      </pc:sldChg>
      <pc:sldChg chg="del">
        <pc:chgData name="Shaowei Wang" userId="e596398d-db6e-4c6b-9fe5-24de495b6c4d" providerId="ADAL" clId="{3E70DA46-F5D8-48EC-A1C1-6A4A5F1CE4E9}" dt="2022-04-04T17:38:59.470" v="6" actId="47"/>
        <pc:sldMkLst>
          <pc:docMk/>
          <pc:sldMk cId="4186968873" sldId="501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617125146" sldId="510"/>
        </pc:sldMkLst>
      </pc:sldChg>
      <pc:sldChg chg="mod modShow">
        <pc:chgData name="Shaowei Wang" userId="e596398d-db6e-4c6b-9fe5-24de495b6c4d" providerId="ADAL" clId="{3E70DA46-F5D8-48EC-A1C1-6A4A5F1CE4E9}" dt="2022-04-04T17:43:42.218" v="16" actId="729"/>
        <pc:sldMkLst>
          <pc:docMk/>
          <pc:sldMk cId="1266051822" sldId="512"/>
        </pc:sldMkLst>
      </pc:sldChg>
      <pc:sldChg chg="mod modShow">
        <pc:chgData name="Shaowei Wang" userId="e596398d-db6e-4c6b-9fe5-24de495b6c4d" providerId="ADAL" clId="{3E70DA46-F5D8-48EC-A1C1-6A4A5F1CE4E9}" dt="2022-04-04T17:40:30.712" v="12" actId="729"/>
        <pc:sldMkLst>
          <pc:docMk/>
          <pc:sldMk cId="1452023010" sldId="513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1937868226" sldId="600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3590856046" sldId="732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372420017" sldId="850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3442381344" sldId="852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992467731" sldId="854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2533203372" sldId="856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683843684" sldId="860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155505533" sldId="861"/>
        </pc:sldMkLst>
      </pc:sldChg>
      <pc:sldChg chg="add del">
        <pc:chgData name="Shaowei Wang" userId="e596398d-db6e-4c6b-9fe5-24de495b6c4d" providerId="ADAL" clId="{3E70DA46-F5D8-48EC-A1C1-6A4A5F1CE4E9}" dt="2022-04-06T21:24:31.805" v="488"/>
        <pc:sldMkLst>
          <pc:docMk/>
          <pc:sldMk cId="2108882252" sldId="862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2169408381" sldId="863"/>
        </pc:sldMkLst>
      </pc:sldChg>
      <pc:sldChg chg="mod modShow">
        <pc:chgData name="Shaowei Wang" userId="e596398d-db6e-4c6b-9fe5-24de495b6c4d" providerId="ADAL" clId="{3E70DA46-F5D8-48EC-A1C1-6A4A5F1CE4E9}" dt="2022-04-04T17:40:30.712" v="12" actId="729"/>
        <pc:sldMkLst>
          <pc:docMk/>
          <pc:sldMk cId="1357474668" sldId="878"/>
        </pc:sldMkLst>
      </pc:sldChg>
      <pc:sldChg chg="del">
        <pc:chgData name="Shaowei Wang" userId="e596398d-db6e-4c6b-9fe5-24de495b6c4d" providerId="ADAL" clId="{3E70DA46-F5D8-48EC-A1C1-6A4A5F1CE4E9}" dt="2022-04-04T17:40:52.232" v="13" actId="47"/>
        <pc:sldMkLst>
          <pc:docMk/>
          <pc:sldMk cId="3439108639" sldId="893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2533379158" sldId="909"/>
        </pc:sldMkLst>
      </pc:sldChg>
      <pc:sldChg chg="del">
        <pc:chgData name="Shaowei Wang" userId="e596398d-db6e-4c6b-9fe5-24de495b6c4d" providerId="ADAL" clId="{3E70DA46-F5D8-48EC-A1C1-6A4A5F1CE4E9}" dt="2022-04-04T17:40:52.232" v="13" actId="47"/>
        <pc:sldMkLst>
          <pc:docMk/>
          <pc:sldMk cId="1432765531" sldId="918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2153628480" sldId="1189"/>
        </pc:sldMkLst>
      </pc:sldChg>
      <pc:sldChg chg="add del modAnim">
        <pc:chgData name="Shaowei Wang" userId="e596398d-db6e-4c6b-9fe5-24de495b6c4d" providerId="ADAL" clId="{3E70DA46-F5D8-48EC-A1C1-6A4A5F1CE4E9}" dt="2022-04-06T21:32:27.712" v="699"/>
        <pc:sldMkLst>
          <pc:docMk/>
          <pc:sldMk cId="744284217" sldId="1190"/>
        </pc:sldMkLst>
      </pc:sldChg>
      <pc:sldChg chg="del">
        <pc:chgData name="Shaowei Wang" userId="e596398d-db6e-4c6b-9fe5-24de495b6c4d" providerId="ADAL" clId="{3E70DA46-F5D8-48EC-A1C1-6A4A5F1CE4E9}" dt="2022-04-04T17:38:52.933" v="5" actId="47"/>
        <pc:sldMkLst>
          <pc:docMk/>
          <pc:sldMk cId="410148618" sldId="1287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1424593646" sldId="1911"/>
        </pc:sldMkLst>
      </pc:sldChg>
      <pc:sldChg chg="del">
        <pc:chgData name="Shaowei Wang" userId="e596398d-db6e-4c6b-9fe5-24de495b6c4d" providerId="ADAL" clId="{3E70DA46-F5D8-48EC-A1C1-6A4A5F1CE4E9}" dt="2022-04-04T17:40:52.232" v="13" actId="47"/>
        <pc:sldMkLst>
          <pc:docMk/>
          <pc:sldMk cId="1955290551" sldId="1918"/>
        </pc:sldMkLst>
      </pc:sldChg>
      <pc:sldChg chg="mod modShow">
        <pc:chgData name="Shaowei Wang" userId="e596398d-db6e-4c6b-9fe5-24de495b6c4d" providerId="ADAL" clId="{3E70DA46-F5D8-48EC-A1C1-6A4A5F1CE4E9}" dt="2022-04-04T17:40:30.712" v="12" actId="729"/>
        <pc:sldMkLst>
          <pc:docMk/>
          <pc:sldMk cId="1718524791" sldId="1932"/>
        </pc:sldMkLst>
      </pc:sldChg>
      <pc:sldChg chg="addSp modSp mod modShow">
        <pc:chgData name="Shaowei Wang" userId="e596398d-db6e-4c6b-9fe5-24de495b6c4d" providerId="ADAL" clId="{3E70DA46-F5D8-48EC-A1C1-6A4A5F1CE4E9}" dt="2022-04-04T17:50:15.196" v="66" actId="20577"/>
        <pc:sldMkLst>
          <pc:docMk/>
          <pc:sldMk cId="26387354" sldId="1933"/>
        </pc:sldMkLst>
        <pc:spChg chg="add mod">
          <ac:chgData name="Shaowei Wang" userId="e596398d-db6e-4c6b-9fe5-24de495b6c4d" providerId="ADAL" clId="{3E70DA46-F5D8-48EC-A1C1-6A4A5F1CE4E9}" dt="2022-04-04T17:50:15.196" v="66" actId="20577"/>
          <ac:spMkLst>
            <pc:docMk/>
            <pc:sldMk cId="26387354" sldId="1933"/>
            <ac:spMk id="5" creationId="{8EB7BA28-2631-4038-921D-FFF90B3242AC}"/>
          </ac:spMkLst>
        </pc:spChg>
      </pc:sldChg>
      <pc:sldChg chg="mod modShow">
        <pc:chgData name="Shaowei Wang" userId="e596398d-db6e-4c6b-9fe5-24de495b6c4d" providerId="ADAL" clId="{3E70DA46-F5D8-48EC-A1C1-6A4A5F1CE4E9}" dt="2022-04-04T17:40:30.712" v="12" actId="729"/>
        <pc:sldMkLst>
          <pc:docMk/>
          <pc:sldMk cId="1440371870" sldId="1934"/>
        </pc:sldMkLst>
      </pc:sldChg>
      <pc:sldChg chg="mod modShow">
        <pc:chgData name="Shaowei Wang" userId="e596398d-db6e-4c6b-9fe5-24de495b6c4d" providerId="ADAL" clId="{3E70DA46-F5D8-48EC-A1C1-6A4A5F1CE4E9}" dt="2022-04-04T17:40:30.712" v="12" actId="729"/>
        <pc:sldMkLst>
          <pc:docMk/>
          <pc:sldMk cId="3024015305" sldId="1935"/>
        </pc:sldMkLst>
      </pc:sldChg>
      <pc:sldChg chg="addSp delSp modSp add mod">
        <pc:chgData name="Shaowei Wang" userId="e596398d-db6e-4c6b-9fe5-24de495b6c4d" providerId="ADAL" clId="{3E70DA46-F5D8-48EC-A1C1-6A4A5F1CE4E9}" dt="2022-04-04T17:46:47.023" v="34" actId="478"/>
        <pc:sldMkLst>
          <pc:docMk/>
          <pc:sldMk cId="2005494607" sldId="1936"/>
        </pc:sldMkLst>
        <pc:spChg chg="del">
          <ac:chgData name="Shaowei Wang" userId="e596398d-db6e-4c6b-9fe5-24de495b6c4d" providerId="ADAL" clId="{3E70DA46-F5D8-48EC-A1C1-6A4A5F1CE4E9}" dt="2022-04-04T17:46:47.023" v="34" actId="478"/>
          <ac:spMkLst>
            <pc:docMk/>
            <pc:sldMk cId="2005494607" sldId="1936"/>
            <ac:spMk id="2" creationId="{3F8CDA20-2006-48E8-9C37-6D0548D588D3}"/>
          </ac:spMkLst>
        </pc:spChg>
        <pc:spChg chg="del">
          <ac:chgData name="Shaowei Wang" userId="e596398d-db6e-4c6b-9fe5-24de495b6c4d" providerId="ADAL" clId="{3E70DA46-F5D8-48EC-A1C1-6A4A5F1CE4E9}" dt="2022-04-04T17:46:43.435" v="32" actId="478"/>
          <ac:spMkLst>
            <pc:docMk/>
            <pc:sldMk cId="2005494607" sldId="1936"/>
            <ac:spMk id="7" creationId="{8F6FCEC1-FD9F-402B-8966-5E636466D73B}"/>
          </ac:spMkLst>
        </pc:spChg>
        <pc:spChg chg="add mod">
          <ac:chgData name="Shaowei Wang" userId="e596398d-db6e-4c6b-9fe5-24de495b6c4d" providerId="ADAL" clId="{3E70DA46-F5D8-48EC-A1C1-6A4A5F1CE4E9}" dt="2022-04-04T17:46:43.907" v="33"/>
          <ac:spMkLst>
            <pc:docMk/>
            <pc:sldMk cId="2005494607" sldId="1936"/>
            <ac:spMk id="8" creationId="{E14AF1A7-D0D2-4F29-8D03-85A87F98B905}"/>
          </ac:spMkLst>
        </pc:spChg>
      </pc:sldChg>
      <pc:sldChg chg="delSp modSp add mod">
        <pc:chgData name="Shaowei Wang" userId="e596398d-db6e-4c6b-9fe5-24de495b6c4d" providerId="ADAL" clId="{3E70DA46-F5D8-48EC-A1C1-6A4A5F1CE4E9}" dt="2022-04-04T17:47:54.590" v="47" actId="14100"/>
        <pc:sldMkLst>
          <pc:docMk/>
          <pc:sldMk cId="1491192542" sldId="1937"/>
        </pc:sldMkLst>
        <pc:spChg chg="mod">
          <ac:chgData name="Shaowei Wang" userId="e596398d-db6e-4c6b-9fe5-24de495b6c4d" providerId="ADAL" clId="{3E70DA46-F5D8-48EC-A1C1-6A4A5F1CE4E9}" dt="2022-04-04T17:47:54.590" v="47" actId="14100"/>
          <ac:spMkLst>
            <pc:docMk/>
            <pc:sldMk cId="1491192542" sldId="1937"/>
            <ac:spMk id="5" creationId="{E5525349-3022-4BEA-85BA-0670FFE4EFC4}"/>
          </ac:spMkLst>
        </pc:spChg>
        <pc:spChg chg="del">
          <ac:chgData name="Shaowei Wang" userId="e596398d-db6e-4c6b-9fe5-24de495b6c4d" providerId="ADAL" clId="{3E70DA46-F5D8-48EC-A1C1-6A4A5F1CE4E9}" dt="2022-04-04T17:47:31.774" v="40" actId="478"/>
          <ac:spMkLst>
            <pc:docMk/>
            <pc:sldMk cId="1491192542" sldId="1937"/>
            <ac:spMk id="6" creationId="{EF6323D0-9362-457B-9570-E743324F7A7D}"/>
          </ac:spMkLst>
        </pc:spChg>
      </pc:sldChg>
      <pc:sldChg chg="modSp mod modShow">
        <pc:chgData name="Shaowei Wang" userId="e596398d-db6e-4c6b-9fe5-24de495b6c4d" providerId="ADAL" clId="{3E70DA46-F5D8-48EC-A1C1-6A4A5F1CE4E9}" dt="2022-04-06T21:26:30.179" v="584" actId="1076"/>
        <pc:sldMkLst>
          <pc:docMk/>
          <pc:sldMk cId="702080990" sldId="1938"/>
        </pc:sldMkLst>
        <pc:spChg chg="mod">
          <ac:chgData name="Shaowei Wang" userId="e596398d-db6e-4c6b-9fe5-24de495b6c4d" providerId="ADAL" clId="{3E70DA46-F5D8-48EC-A1C1-6A4A5F1CE4E9}" dt="2022-04-06T21:26:20.634" v="582" actId="1076"/>
          <ac:spMkLst>
            <pc:docMk/>
            <pc:sldMk cId="702080990" sldId="1938"/>
            <ac:spMk id="16" creationId="{73127D48-98B1-498E-9E9C-23D8734B4E83}"/>
          </ac:spMkLst>
        </pc:spChg>
        <pc:spChg chg="mod">
          <ac:chgData name="Shaowei Wang" userId="e596398d-db6e-4c6b-9fe5-24de495b6c4d" providerId="ADAL" clId="{3E70DA46-F5D8-48EC-A1C1-6A4A5F1CE4E9}" dt="2022-04-06T21:26:27.647" v="583" actId="1076"/>
          <ac:spMkLst>
            <pc:docMk/>
            <pc:sldMk cId="702080990" sldId="1938"/>
            <ac:spMk id="18" creationId="{24503C08-53BB-419F-8CFC-5884613B480D}"/>
          </ac:spMkLst>
        </pc:spChg>
        <pc:spChg chg="mod">
          <ac:chgData name="Shaowei Wang" userId="e596398d-db6e-4c6b-9fe5-24de495b6c4d" providerId="ADAL" clId="{3E70DA46-F5D8-48EC-A1C1-6A4A5F1CE4E9}" dt="2022-04-06T21:26:30.179" v="584" actId="1076"/>
          <ac:spMkLst>
            <pc:docMk/>
            <pc:sldMk cId="702080990" sldId="1938"/>
            <ac:spMk id="24" creationId="{FF8E046D-0DA3-4538-936B-7240D556A73D}"/>
          </ac:spMkLst>
        </pc:spChg>
        <pc:picChg chg="mod">
          <ac:chgData name="Shaowei Wang" userId="e596398d-db6e-4c6b-9fe5-24de495b6c4d" providerId="ADAL" clId="{3E70DA46-F5D8-48EC-A1C1-6A4A5F1CE4E9}" dt="2022-04-06T21:26:13.543" v="581" actId="1076"/>
          <ac:picMkLst>
            <pc:docMk/>
            <pc:sldMk cId="702080990" sldId="1938"/>
            <ac:picMk id="6" creationId="{B76C6B73-A611-4F7C-AF45-BF3402B9E667}"/>
          </ac:picMkLst>
        </pc:picChg>
      </pc:sldChg>
      <pc:sldChg chg="mod modShow modNotesTx">
        <pc:chgData name="Shaowei Wang" userId="e596398d-db6e-4c6b-9fe5-24de495b6c4d" providerId="ADAL" clId="{3E70DA46-F5D8-48EC-A1C1-6A4A5F1CE4E9}" dt="2022-04-06T21:25:48.257" v="580" actId="20577"/>
        <pc:sldMkLst>
          <pc:docMk/>
          <pc:sldMk cId="495525067" sldId="1939"/>
        </pc:sldMkLst>
      </pc:sldChg>
      <pc:sldChg chg="mod modShow">
        <pc:chgData name="Shaowei Wang" userId="e596398d-db6e-4c6b-9fe5-24de495b6c4d" providerId="ADAL" clId="{3E70DA46-F5D8-48EC-A1C1-6A4A5F1CE4E9}" dt="2022-04-04T17:40:30.712" v="12" actId="729"/>
        <pc:sldMkLst>
          <pc:docMk/>
          <pc:sldMk cId="3806638354" sldId="1940"/>
        </pc:sldMkLst>
      </pc:sldChg>
      <pc:sldChg chg="mod modShow">
        <pc:chgData name="Shaowei Wang" userId="e596398d-db6e-4c6b-9fe5-24de495b6c4d" providerId="ADAL" clId="{3E70DA46-F5D8-48EC-A1C1-6A4A5F1CE4E9}" dt="2022-04-04T17:40:30.712" v="12" actId="729"/>
        <pc:sldMkLst>
          <pc:docMk/>
          <pc:sldMk cId="2658985096" sldId="1941"/>
        </pc:sldMkLst>
      </pc:sldChg>
      <pc:sldChg chg="mod modShow">
        <pc:chgData name="Shaowei Wang" userId="e596398d-db6e-4c6b-9fe5-24de495b6c4d" providerId="ADAL" clId="{3E70DA46-F5D8-48EC-A1C1-6A4A5F1CE4E9}" dt="2022-04-04T17:40:30.712" v="12" actId="729"/>
        <pc:sldMkLst>
          <pc:docMk/>
          <pc:sldMk cId="3821936108" sldId="1942"/>
        </pc:sldMkLst>
      </pc:sldChg>
      <pc:sldChg chg="addSp modSp mod modAnim modShow">
        <pc:chgData name="Shaowei Wang" userId="e596398d-db6e-4c6b-9fe5-24de495b6c4d" providerId="ADAL" clId="{3E70DA46-F5D8-48EC-A1C1-6A4A5F1CE4E9}" dt="2022-04-06T21:28:07.339" v="690"/>
        <pc:sldMkLst>
          <pc:docMk/>
          <pc:sldMk cId="958402526" sldId="1943"/>
        </pc:sldMkLst>
        <pc:spChg chg="mod">
          <ac:chgData name="Shaowei Wang" userId="e596398d-db6e-4c6b-9fe5-24de495b6c4d" providerId="ADAL" clId="{3E70DA46-F5D8-48EC-A1C1-6A4A5F1CE4E9}" dt="2022-04-06T21:27:34.884" v="680" actId="27636"/>
          <ac:spMkLst>
            <pc:docMk/>
            <pc:sldMk cId="958402526" sldId="1943"/>
            <ac:spMk id="3" creationId="{B463CBCB-7D6E-4AF2-84AA-24E6927DAC71}"/>
          </ac:spMkLst>
        </pc:spChg>
        <pc:spChg chg="add mod">
          <ac:chgData name="Shaowei Wang" userId="e596398d-db6e-4c6b-9fe5-24de495b6c4d" providerId="ADAL" clId="{3E70DA46-F5D8-48EC-A1C1-6A4A5F1CE4E9}" dt="2022-04-06T21:28:02.756" v="689" actId="1076"/>
          <ac:spMkLst>
            <pc:docMk/>
            <pc:sldMk cId="958402526" sldId="1943"/>
            <ac:spMk id="5" creationId="{C8F55427-D196-4153-BD84-8428F5B42A3C}"/>
          </ac:spMkLst>
        </pc:spChg>
      </pc:sldChg>
      <pc:sldChg chg="mod modShow">
        <pc:chgData name="Shaowei Wang" userId="e596398d-db6e-4c6b-9fe5-24de495b6c4d" providerId="ADAL" clId="{3E70DA46-F5D8-48EC-A1C1-6A4A5F1CE4E9}" dt="2022-04-04T17:40:30.712" v="12" actId="729"/>
        <pc:sldMkLst>
          <pc:docMk/>
          <pc:sldMk cId="2924814160" sldId="1944"/>
        </pc:sldMkLst>
      </pc:sldChg>
      <pc:sldChg chg="mod modShow">
        <pc:chgData name="Shaowei Wang" userId="e596398d-db6e-4c6b-9fe5-24de495b6c4d" providerId="ADAL" clId="{3E70DA46-F5D8-48EC-A1C1-6A4A5F1CE4E9}" dt="2022-04-04T17:40:30.712" v="12" actId="729"/>
        <pc:sldMkLst>
          <pc:docMk/>
          <pc:sldMk cId="1487710063" sldId="1945"/>
        </pc:sldMkLst>
      </pc:sldChg>
      <pc:sldChg chg="mod modShow">
        <pc:chgData name="Shaowei Wang" userId="e596398d-db6e-4c6b-9fe5-24de495b6c4d" providerId="ADAL" clId="{3E70DA46-F5D8-48EC-A1C1-6A4A5F1CE4E9}" dt="2022-04-04T17:40:30.712" v="12" actId="729"/>
        <pc:sldMkLst>
          <pc:docMk/>
          <pc:sldMk cId="257495671" sldId="1946"/>
        </pc:sldMkLst>
      </pc:sldChg>
      <pc:sldChg chg="del">
        <pc:chgData name="Shaowei Wang" userId="e596398d-db6e-4c6b-9fe5-24de495b6c4d" providerId="ADAL" clId="{3E70DA46-F5D8-48EC-A1C1-6A4A5F1CE4E9}" dt="2022-04-04T17:40:52.232" v="13" actId="47"/>
        <pc:sldMkLst>
          <pc:docMk/>
          <pc:sldMk cId="1687784075" sldId="1947"/>
        </pc:sldMkLst>
      </pc:sldChg>
      <pc:sldChg chg="addSp delSp modSp add mod">
        <pc:chgData name="Shaowei Wang" userId="e596398d-db6e-4c6b-9fe5-24de495b6c4d" providerId="ADAL" clId="{3E70DA46-F5D8-48EC-A1C1-6A4A5F1CE4E9}" dt="2022-04-06T21:41:39.103" v="747"/>
        <pc:sldMkLst>
          <pc:docMk/>
          <pc:sldMk cId="4132979638" sldId="1947"/>
        </pc:sldMkLst>
        <pc:spChg chg="del">
          <ac:chgData name="Shaowei Wang" userId="e596398d-db6e-4c6b-9fe5-24de495b6c4d" providerId="ADAL" clId="{3E70DA46-F5D8-48EC-A1C1-6A4A5F1CE4E9}" dt="2022-04-06T21:41:38.043" v="746" actId="478"/>
          <ac:spMkLst>
            <pc:docMk/>
            <pc:sldMk cId="4132979638" sldId="1947"/>
            <ac:spMk id="5" creationId="{156E5A29-1F1D-4311-B49F-73E63F53D0DE}"/>
          </ac:spMkLst>
        </pc:spChg>
        <pc:spChg chg="add mod">
          <ac:chgData name="Shaowei Wang" userId="e596398d-db6e-4c6b-9fe5-24de495b6c4d" providerId="ADAL" clId="{3E70DA46-F5D8-48EC-A1C1-6A4A5F1CE4E9}" dt="2022-04-06T21:41:39.103" v="747"/>
          <ac:spMkLst>
            <pc:docMk/>
            <pc:sldMk cId="4132979638" sldId="1947"/>
            <ac:spMk id="6" creationId="{3DCC3525-3CF1-4539-A711-78A59B7329CD}"/>
          </ac:spMkLst>
        </pc:spChg>
      </pc:sldChg>
      <pc:sldChg chg="del">
        <pc:chgData name="Shaowei Wang" userId="e596398d-db6e-4c6b-9fe5-24de495b6c4d" providerId="ADAL" clId="{3E70DA46-F5D8-48EC-A1C1-6A4A5F1CE4E9}" dt="2022-04-04T17:40:52.232" v="13" actId="47"/>
        <pc:sldMkLst>
          <pc:docMk/>
          <pc:sldMk cId="2818253629" sldId="1948"/>
        </pc:sldMkLst>
      </pc:sldChg>
      <pc:sldChg chg="addSp delSp modSp add mod">
        <pc:chgData name="Shaowei Wang" userId="e596398d-db6e-4c6b-9fe5-24de495b6c4d" providerId="ADAL" clId="{3E70DA46-F5D8-48EC-A1C1-6A4A5F1CE4E9}" dt="2022-04-06T21:42:26.581" v="804"/>
        <pc:sldMkLst>
          <pc:docMk/>
          <pc:sldMk cId="3558093118" sldId="1948"/>
        </pc:sldMkLst>
        <pc:spChg chg="del">
          <ac:chgData name="Shaowei Wang" userId="e596398d-db6e-4c6b-9fe5-24de495b6c4d" providerId="ADAL" clId="{3E70DA46-F5D8-48EC-A1C1-6A4A5F1CE4E9}" dt="2022-04-06T21:42:26.090" v="803" actId="478"/>
          <ac:spMkLst>
            <pc:docMk/>
            <pc:sldMk cId="3558093118" sldId="1948"/>
            <ac:spMk id="5" creationId="{156E5A29-1F1D-4311-B49F-73E63F53D0DE}"/>
          </ac:spMkLst>
        </pc:spChg>
        <pc:spChg chg="add mod">
          <ac:chgData name="Shaowei Wang" userId="e596398d-db6e-4c6b-9fe5-24de495b6c4d" providerId="ADAL" clId="{3E70DA46-F5D8-48EC-A1C1-6A4A5F1CE4E9}" dt="2022-04-06T21:42:26.581" v="804"/>
          <ac:spMkLst>
            <pc:docMk/>
            <pc:sldMk cId="3558093118" sldId="1948"/>
            <ac:spMk id="6" creationId="{2E35AC1B-0EE8-4DEB-B566-386134177B61}"/>
          </ac:spMkLst>
        </pc:spChg>
      </pc:sldChg>
      <pc:sldChg chg="delSp modSp add mod">
        <pc:chgData name="Shaowei Wang" userId="e596398d-db6e-4c6b-9fe5-24de495b6c4d" providerId="ADAL" clId="{3E70DA46-F5D8-48EC-A1C1-6A4A5F1CE4E9}" dt="2022-04-06T21:42:39.015" v="829" actId="478"/>
        <pc:sldMkLst>
          <pc:docMk/>
          <pc:sldMk cId="159154864" sldId="1949"/>
        </pc:sldMkLst>
        <pc:spChg chg="mod">
          <ac:chgData name="Shaowei Wang" userId="e596398d-db6e-4c6b-9fe5-24de495b6c4d" providerId="ADAL" clId="{3E70DA46-F5D8-48EC-A1C1-6A4A5F1CE4E9}" dt="2022-04-06T21:42:36.642" v="828" actId="20577"/>
          <ac:spMkLst>
            <pc:docMk/>
            <pc:sldMk cId="159154864" sldId="1949"/>
            <ac:spMk id="2" creationId="{AB92C2F7-DDF9-421B-9417-A0BE17F42C5E}"/>
          </ac:spMkLst>
        </pc:spChg>
        <pc:spChg chg="del mod">
          <ac:chgData name="Shaowei Wang" userId="e596398d-db6e-4c6b-9fe5-24de495b6c4d" providerId="ADAL" clId="{3E70DA46-F5D8-48EC-A1C1-6A4A5F1CE4E9}" dt="2022-04-06T21:42:39.015" v="829" actId="478"/>
          <ac:spMkLst>
            <pc:docMk/>
            <pc:sldMk cId="159154864" sldId="1949"/>
            <ac:spMk id="5" creationId="{9CD189D5-09F1-4048-BE7D-2CCF93F5F2C5}"/>
          </ac:spMkLst>
        </pc:spChg>
        <pc:inkChg chg="del">
          <ac:chgData name="Shaowei Wang" userId="e596398d-db6e-4c6b-9fe5-24de495b6c4d" providerId="ADAL" clId="{3E70DA46-F5D8-48EC-A1C1-6A4A5F1CE4E9}" dt="2022-04-06T21:31:31.022" v="695" actId="478"/>
          <ac:inkMkLst>
            <pc:docMk/>
            <pc:sldMk cId="159154864" sldId="1949"/>
            <ac:inkMk id="4" creationId="{7A865622-1889-46C7-A782-8EBD7B1CFBAE}"/>
          </ac:inkMkLst>
        </pc:inkChg>
      </pc:sldChg>
      <pc:sldChg chg="del">
        <pc:chgData name="Shaowei Wang" userId="e596398d-db6e-4c6b-9fe5-24de495b6c4d" providerId="ADAL" clId="{3E70DA46-F5D8-48EC-A1C1-6A4A5F1CE4E9}" dt="2022-04-04T17:40:52.232" v="13" actId="47"/>
        <pc:sldMkLst>
          <pc:docMk/>
          <pc:sldMk cId="3565809557" sldId="1949"/>
        </pc:sldMkLst>
      </pc:sldChg>
      <pc:sldChg chg="delSp modSp add mod">
        <pc:chgData name="Shaowei Wang" userId="e596398d-db6e-4c6b-9fe5-24de495b6c4d" providerId="ADAL" clId="{3E70DA46-F5D8-48EC-A1C1-6A4A5F1CE4E9}" dt="2022-04-06T21:43:08.347" v="875" actId="1076"/>
        <pc:sldMkLst>
          <pc:docMk/>
          <pc:sldMk cId="1283435979" sldId="1950"/>
        </pc:sldMkLst>
        <pc:spChg chg="mod">
          <ac:chgData name="Shaowei Wang" userId="e596398d-db6e-4c6b-9fe5-24de495b6c4d" providerId="ADAL" clId="{3E70DA46-F5D8-48EC-A1C1-6A4A5F1CE4E9}" dt="2022-04-06T21:43:08.347" v="875" actId="1076"/>
          <ac:spMkLst>
            <pc:docMk/>
            <pc:sldMk cId="1283435979" sldId="1950"/>
            <ac:spMk id="2" creationId="{AB92C2F7-DDF9-421B-9417-A0BE17F42C5E}"/>
          </ac:spMkLst>
        </pc:spChg>
        <pc:spChg chg="del mod">
          <ac:chgData name="Shaowei Wang" userId="e596398d-db6e-4c6b-9fe5-24de495b6c4d" providerId="ADAL" clId="{3E70DA46-F5D8-48EC-A1C1-6A4A5F1CE4E9}" dt="2022-04-06T21:43:00.429" v="873" actId="478"/>
          <ac:spMkLst>
            <pc:docMk/>
            <pc:sldMk cId="1283435979" sldId="1950"/>
            <ac:spMk id="5" creationId="{8D9F3494-6CB7-42E5-A27D-13DD81B6041E}"/>
          </ac:spMkLst>
        </pc:spChg>
        <pc:inkChg chg="del">
          <ac:chgData name="Shaowei Wang" userId="e596398d-db6e-4c6b-9fe5-24de495b6c4d" providerId="ADAL" clId="{3E70DA46-F5D8-48EC-A1C1-6A4A5F1CE4E9}" dt="2022-04-06T21:32:54.906" v="700" actId="478"/>
          <ac:inkMkLst>
            <pc:docMk/>
            <pc:sldMk cId="1283435979" sldId="1950"/>
            <ac:inkMk id="4" creationId="{D8EA3452-DB0A-4C03-A6E6-2BA23E86A70B}"/>
          </ac:inkMkLst>
        </pc:inkChg>
      </pc:sldChg>
      <pc:sldChg chg="del">
        <pc:chgData name="Shaowei Wang" userId="e596398d-db6e-4c6b-9fe5-24de495b6c4d" providerId="ADAL" clId="{3E70DA46-F5D8-48EC-A1C1-6A4A5F1CE4E9}" dt="2022-04-04T17:40:52.232" v="13" actId="47"/>
        <pc:sldMkLst>
          <pc:docMk/>
          <pc:sldMk cId="3717603684" sldId="1950"/>
        </pc:sldMkLst>
      </pc:sldChg>
      <pc:sldChg chg="delSp modSp add mod">
        <pc:chgData name="Shaowei Wang" userId="e596398d-db6e-4c6b-9fe5-24de495b6c4d" providerId="ADAL" clId="{3E70DA46-F5D8-48EC-A1C1-6A4A5F1CE4E9}" dt="2022-04-06T21:43:35.290" v="906" actId="478"/>
        <pc:sldMkLst>
          <pc:docMk/>
          <pc:sldMk cId="3412745740" sldId="1951"/>
        </pc:sldMkLst>
        <pc:spChg chg="mod">
          <ac:chgData name="Shaowei Wang" userId="e596398d-db6e-4c6b-9fe5-24de495b6c4d" providerId="ADAL" clId="{3E70DA46-F5D8-48EC-A1C1-6A4A5F1CE4E9}" dt="2022-04-06T21:43:32.954" v="905" actId="20577"/>
          <ac:spMkLst>
            <pc:docMk/>
            <pc:sldMk cId="3412745740" sldId="1951"/>
            <ac:spMk id="2" creationId="{AB92C2F7-DDF9-421B-9417-A0BE17F42C5E}"/>
          </ac:spMkLst>
        </pc:spChg>
        <pc:spChg chg="del mod">
          <ac:chgData name="Shaowei Wang" userId="e596398d-db6e-4c6b-9fe5-24de495b6c4d" providerId="ADAL" clId="{3E70DA46-F5D8-48EC-A1C1-6A4A5F1CE4E9}" dt="2022-04-06T21:43:35.290" v="906" actId="478"/>
          <ac:spMkLst>
            <pc:docMk/>
            <pc:sldMk cId="3412745740" sldId="1951"/>
            <ac:spMk id="5" creationId="{007BCD2F-06EA-4A86-9E4B-64871BD03651}"/>
          </ac:spMkLst>
        </pc:spChg>
        <pc:inkChg chg="del">
          <ac:chgData name="Shaowei Wang" userId="e596398d-db6e-4c6b-9fe5-24de495b6c4d" providerId="ADAL" clId="{3E70DA46-F5D8-48EC-A1C1-6A4A5F1CE4E9}" dt="2022-04-06T21:33:53.261" v="701" actId="478"/>
          <ac:inkMkLst>
            <pc:docMk/>
            <pc:sldMk cId="3412745740" sldId="1951"/>
            <ac:inkMk id="4" creationId="{1EECD59A-E559-4314-BA1D-99FADB2D2919}"/>
          </ac:inkMkLst>
        </pc:inkChg>
      </pc:sldChg>
      <pc:sldChg chg="addSp delSp modSp add mod">
        <pc:chgData name="Shaowei Wang" userId="e596398d-db6e-4c6b-9fe5-24de495b6c4d" providerId="ADAL" clId="{3E70DA46-F5D8-48EC-A1C1-6A4A5F1CE4E9}" dt="2022-04-06T21:42:43.447" v="831"/>
        <pc:sldMkLst>
          <pc:docMk/>
          <pc:sldMk cId="488342147" sldId="1952"/>
        </pc:sldMkLst>
        <pc:spChg chg="del">
          <ac:chgData name="Shaowei Wang" userId="e596398d-db6e-4c6b-9fe5-24de495b6c4d" providerId="ADAL" clId="{3E70DA46-F5D8-48EC-A1C1-6A4A5F1CE4E9}" dt="2022-04-06T21:42:43.093" v="830" actId="478"/>
          <ac:spMkLst>
            <pc:docMk/>
            <pc:sldMk cId="488342147" sldId="1952"/>
            <ac:spMk id="5" creationId="{156E5A29-1F1D-4311-B49F-73E63F53D0DE}"/>
          </ac:spMkLst>
        </pc:spChg>
        <pc:spChg chg="add mod">
          <ac:chgData name="Shaowei Wang" userId="e596398d-db6e-4c6b-9fe5-24de495b6c4d" providerId="ADAL" clId="{3E70DA46-F5D8-48EC-A1C1-6A4A5F1CE4E9}" dt="2022-04-06T21:42:43.447" v="831"/>
          <ac:spMkLst>
            <pc:docMk/>
            <pc:sldMk cId="488342147" sldId="1952"/>
            <ac:spMk id="6" creationId="{FBA86CFF-CFC5-4C79-8204-FF2204F3F791}"/>
          </ac:spMkLst>
        </pc:spChg>
      </pc:sldChg>
      <pc:sldChg chg="del">
        <pc:chgData name="Shaowei Wang" userId="e596398d-db6e-4c6b-9fe5-24de495b6c4d" providerId="ADAL" clId="{3E70DA46-F5D8-48EC-A1C1-6A4A5F1CE4E9}" dt="2022-04-04T17:40:52.232" v="13" actId="47"/>
        <pc:sldMkLst>
          <pc:docMk/>
          <pc:sldMk cId="3828576912" sldId="1952"/>
        </pc:sldMkLst>
      </pc:sldChg>
      <pc:sldChg chg="addSp delSp modSp add mod">
        <pc:chgData name="Shaowei Wang" userId="e596398d-db6e-4c6b-9fe5-24de495b6c4d" providerId="ADAL" clId="{3E70DA46-F5D8-48EC-A1C1-6A4A5F1CE4E9}" dt="2022-04-06T21:43:12.190" v="877"/>
        <pc:sldMkLst>
          <pc:docMk/>
          <pc:sldMk cId="1097538632" sldId="1953"/>
        </pc:sldMkLst>
        <pc:spChg chg="del">
          <ac:chgData name="Shaowei Wang" userId="e596398d-db6e-4c6b-9fe5-24de495b6c4d" providerId="ADAL" clId="{3E70DA46-F5D8-48EC-A1C1-6A4A5F1CE4E9}" dt="2022-04-06T21:43:11.728" v="876" actId="478"/>
          <ac:spMkLst>
            <pc:docMk/>
            <pc:sldMk cId="1097538632" sldId="1953"/>
            <ac:spMk id="5" creationId="{156E5A29-1F1D-4311-B49F-73E63F53D0DE}"/>
          </ac:spMkLst>
        </pc:spChg>
        <pc:spChg chg="add mod">
          <ac:chgData name="Shaowei Wang" userId="e596398d-db6e-4c6b-9fe5-24de495b6c4d" providerId="ADAL" clId="{3E70DA46-F5D8-48EC-A1C1-6A4A5F1CE4E9}" dt="2022-04-06T21:43:12.190" v="877"/>
          <ac:spMkLst>
            <pc:docMk/>
            <pc:sldMk cId="1097538632" sldId="1953"/>
            <ac:spMk id="6" creationId="{566A69F0-DEE0-46BE-829C-5B4F2AD68FCC}"/>
          </ac:spMkLst>
        </pc:spChg>
      </pc:sldChg>
      <pc:sldChg chg="del">
        <pc:chgData name="Shaowei Wang" userId="e596398d-db6e-4c6b-9fe5-24de495b6c4d" providerId="ADAL" clId="{3E70DA46-F5D8-48EC-A1C1-6A4A5F1CE4E9}" dt="2022-04-04T17:40:52.232" v="13" actId="47"/>
        <pc:sldMkLst>
          <pc:docMk/>
          <pc:sldMk cId="3607010592" sldId="1953"/>
        </pc:sldMkLst>
      </pc:sldChg>
      <pc:sldChg chg="del">
        <pc:chgData name="Shaowei Wang" userId="e596398d-db6e-4c6b-9fe5-24de495b6c4d" providerId="ADAL" clId="{3E70DA46-F5D8-48EC-A1C1-6A4A5F1CE4E9}" dt="2022-04-04T17:40:52.232" v="13" actId="47"/>
        <pc:sldMkLst>
          <pc:docMk/>
          <pc:sldMk cId="772221790" sldId="1954"/>
        </pc:sldMkLst>
      </pc:sldChg>
      <pc:sldChg chg="delSp modSp add mod">
        <pc:chgData name="Shaowei Wang" userId="e596398d-db6e-4c6b-9fe5-24de495b6c4d" providerId="ADAL" clId="{3E70DA46-F5D8-48EC-A1C1-6A4A5F1CE4E9}" dt="2022-04-06T21:43:50.839" v="940" actId="478"/>
        <pc:sldMkLst>
          <pc:docMk/>
          <pc:sldMk cId="1829594772" sldId="1954"/>
        </pc:sldMkLst>
        <pc:spChg chg="mod">
          <ac:chgData name="Shaowei Wang" userId="e596398d-db6e-4c6b-9fe5-24de495b6c4d" providerId="ADAL" clId="{3E70DA46-F5D8-48EC-A1C1-6A4A5F1CE4E9}" dt="2022-04-06T21:43:48.263" v="939" actId="20577"/>
          <ac:spMkLst>
            <pc:docMk/>
            <pc:sldMk cId="1829594772" sldId="1954"/>
            <ac:spMk id="2" creationId="{AB92C2F7-DDF9-421B-9417-A0BE17F42C5E}"/>
          </ac:spMkLst>
        </pc:spChg>
        <pc:spChg chg="del mod">
          <ac:chgData name="Shaowei Wang" userId="e596398d-db6e-4c6b-9fe5-24de495b6c4d" providerId="ADAL" clId="{3E70DA46-F5D8-48EC-A1C1-6A4A5F1CE4E9}" dt="2022-04-06T21:43:50.839" v="940" actId="478"/>
          <ac:spMkLst>
            <pc:docMk/>
            <pc:sldMk cId="1829594772" sldId="1954"/>
            <ac:spMk id="5" creationId="{007BCD2F-06EA-4A86-9E4B-64871BD03651}"/>
          </ac:spMkLst>
        </pc:spChg>
        <pc:inkChg chg="del">
          <ac:chgData name="Shaowei Wang" userId="e596398d-db6e-4c6b-9fe5-24de495b6c4d" providerId="ADAL" clId="{3E70DA46-F5D8-48EC-A1C1-6A4A5F1CE4E9}" dt="2022-04-06T21:35:24.831" v="702" actId="478"/>
          <ac:inkMkLst>
            <pc:docMk/>
            <pc:sldMk cId="1829594772" sldId="1954"/>
            <ac:inkMk id="4" creationId="{D2C41317-C648-4840-8C77-DAE2F4F74A57}"/>
          </ac:inkMkLst>
        </pc:inkChg>
      </pc:sldChg>
      <pc:sldChg chg="addSp delSp modSp add mod chgLayout">
        <pc:chgData name="Shaowei Wang" userId="e596398d-db6e-4c6b-9fe5-24de495b6c4d" providerId="ADAL" clId="{3E70DA46-F5D8-48EC-A1C1-6A4A5F1CE4E9}" dt="2022-04-06T21:44:15.479" v="946" actId="478"/>
        <pc:sldMkLst>
          <pc:docMk/>
          <pc:sldMk cId="1782874993" sldId="1955"/>
        </pc:sldMkLst>
        <pc:spChg chg="add del mod ord">
          <ac:chgData name="Shaowei Wang" userId="e596398d-db6e-4c6b-9fe5-24de495b6c4d" providerId="ADAL" clId="{3E70DA46-F5D8-48EC-A1C1-6A4A5F1CE4E9}" dt="2022-04-06T21:44:08.340" v="944" actId="478"/>
          <ac:spMkLst>
            <pc:docMk/>
            <pc:sldMk cId="1782874993" sldId="1955"/>
            <ac:spMk id="3" creationId="{72819007-87E9-4476-A641-BA0CBE3A27A3}"/>
          </ac:spMkLst>
        </pc:spChg>
        <pc:spChg chg="add del mod ord">
          <ac:chgData name="Shaowei Wang" userId="e596398d-db6e-4c6b-9fe5-24de495b6c4d" providerId="ADAL" clId="{3E70DA46-F5D8-48EC-A1C1-6A4A5F1CE4E9}" dt="2022-04-06T21:44:15.479" v="946" actId="478"/>
          <ac:spMkLst>
            <pc:docMk/>
            <pc:sldMk cId="1782874993" sldId="1955"/>
            <ac:spMk id="4" creationId="{D36C1D28-8D78-4CF7-ADCA-1BD393A8C833}"/>
          </ac:spMkLst>
        </pc:spChg>
        <pc:spChg chg="del mod">
          <ac:chgData name="Shaowei Wang" userId="e596398d-db6e-4c6b-9fe5-24de495b6c4d" providerId="ADAL" clId="{3E70DA46-F5D8-48EC-A1C1-6A4A5F1CE4E9}" dt="2022-04-06T21:44:10.486" v="945" actId="478"/>
          <ac:spMkLst>
            <pc:docMk/>
            <pc:sldMk cId="1782874993" sldId="1955"/>
            <ac:spMk id="5" creationId="{156E5A29-1F1D-4311-B49F-73E63F53D0DE}"/>
          </ac:spMkLst>
        </pc:spChg>
        <pc:spChg chg="add mod">
          <ac:chgData name="Shaowei Wang" userId="e596398d-db6e-4c6b-9fe5-24de495b6c4d" providerId="ADAL" clId="{3E70DA46-F5D8-48EC-A1C1-6A4A5F1CE4E9}" dt="2022-04-06T21:44:06.067" v="943"/>
          <ac:spMkLst>
            <pc:docMk/>
            <pc:sldMk cId="1782874993" sldId="1955"/>
            <ac:spMk id="9" creationId="{BAD579F9-49EF-4DC1-9F5A-24185E9F076C}"/>
          </ac:spMkLst>
        </pc:spChg>
      </pc:sldChg>
      <pc:sldChg chg="modSp mod modShow modNotesTx">
        <pc:chgData name="Shaowei Wang" userId="e596398d-db6e-4c6b-9fe5-24de495b6c4d" providerId="ADAL" clId="{3E70DA46-F5D8-48EC-A1C1-6A4A5F1CE4E9}" dt="2022-04-06T21:21:28.322" v="458" actId="20577"/>
        <pc:sldMkLst>
          <pc:docMk/>
          <pc:sldMk cId="2564926022" sldId="1956"/>
        </pc:sldMkLst>
        <pc:spChg chg="mod">
          <ac:chgData name="Shaowei Wang" userId="e596398d-db6e-4c6b-9fe5-24de495b6c4d" providerId="ADAL" clId="{3E70DA46-F5D8-48EC-A1C1-6A4A5F1CE4E9}" dt="2022-04-06T21:20:38.798" v="216" actId="20577"/>
          <ac:spMkLst>
            <pc:docMk/>
            <pc:sldMk cId="2564926022" sldId="1956"/>
            <ac:spMk id="3" creationId="{6639356D-03BE-4CD9-9D30-8F9AB1C256F1}"/>
          </ac:spMkLst>
        </pc:spChg>
      </pc:sldChg>
      <pc:sldChg chg="mod modShow">
        <pc:chgData name="Shaowei Wang" userId="e596398d-db6e-4c6b-9fe5-24de495b6c4d" providerId="ADAL" clId="{3E70DA46-F5D8-48EC-A1C1-6A4A5F1CE4E9}" dt="2022-04-04T17:40:30.712" v="12" actId="729"/>
        <pc:sldMkLst>
          <pc:docMk/>
          <pc:sldMk cId="3935344636" sldId="1957"/>
        </pc:sldMkLst>
      </pc:sldChg>
      <pc:sldChg chg="mod modShow">
        <pc:chgData name="Shaowei Wang" userId="e596398d-db6e-4c6b-9fe5-24de495b6c4d" providerId="ADAL" clId="{3E70DA46-F5D8-48EC-A1C1-6A4A5F1CE4E9}" dt="2022-04-04T17:40:30.712" v="12" actId="729"/>
        <pc:sldMkLst>
          <pc:docMk/>
          <pc:sldMk cId="372956633" sldId="1958"/>
        </pc:sldMkLst>
      </pc:sldChg>
      <pc:sldChg chg="delSp modSp add mod">
        <pc:chgData name="Shaowei Wang" userId="e596398d-db6e-4c6b-9fe5-24de495b6c4d" providerId="ADAL" clId="{3E70DA46-F5D8-48EC-A1C1-6A4A5F1CE4E9}" dt="2022-04-06T21:45:29.994" v="971" actId="478"/>
        <pc:sldMkLst>
          <pc:docMk/>
          <pc:sldMk cId="1882154371" sldId="1959"/>
        </pc:sldMkLst>
        <pc:spChg chg="mod">
          <ac:chgData name="Shaowei Wang" userId="e596398d-db6e-4c6b-9fe5-24de495b6c4d" providerId="ADAL" clId="{3E70DA46-F5D8-48EC-A1C1-6A4A5F1CE4E9}" dt="2022-04-06T21:45:27.882" v="970" actId="113"/>
          <ac:spMkLst>
            <pc:docMk/>
            <pc:sldMk cId="1882154371" sldId="1959"/>
            <ac:spMk id="2" creationId="{B97DB56A-3D20-4CEE-994E-87188D7EA055}"/>
          </ac:spMkLst>
        </pc:spChg>
        <pc:spChg chg="del mod">
          <ac:chgData name="Shaowei Wang" userId="e596398d-db6e-4c6b-9fe5-24de495b6c4d" providerId="ADAL" clId="{3E70DA46-F5D8-48EC-A1C1-6A4A5F1CE4E9}" dt="2022-04-06T21:45:29.994" v="971" actId="478"/>
          <ac:spMkLst>
            <pc:docMk/>
            <pc:sldMk cId="1882154371" sldId="1959"/>
            <ac:spMk id="7" creationId="{2028E3AF-392A-4782-B031-ECC4DB2E7B99}"/>
          </ac:spMkLst>
        </pc:spChg>
      </pc:sldChg>
      <pc:sldChg chg="add del">
        <pc:chgData name="Shaowei Wang" userId="e596398d-db6e-4c6b-9fe5-24de495b6c4d" providerId="ADAL" clId="{3E70DA46-F5D8-48EC-A1C1-6A4A5F1CE4E9}" dt="2022-04-06T21:37:59.096" v="707" actId="47"/>
        <pc:sldMkLst>
          <pc:docMk/>
          <pc:sldMk cId="2281313663" sldId="1960"/>
        </pc:sldMkLst>
      </pc:sldChg>
      <pc:sldChg chg="modSp add mod">
        <pc:chgData name="Shaowei Wang" userId="e596398d-db6e-4c6b-9fe5-24de495b6c4d" providerId="ADAL" clId="{3E70DA46-F5D8-48EC-A1C1-6A4A5F1CE4E9}" dt="2022-04-06T21:55:31.338" v="996" actId="208"/>
        <pc:sldMkLst>
          <pc:docMk/>
          <pc:sldMk cId="59840859" sldId="1962"/>
        </pc:sldMkLst>
        <pc:spChg chg="mod">
          <ac:chgData name="Shaowei Wang" userId="e596398d-db6e-4c6b-9fe5-24de495b6c4d" providerId="ADAL" clId="{3E70DA46-F5D8-48EC-A1C1-6A4A5F1CE4E9}" dt="2022-04-06T21:55:31.338" v="996" actId="208"/>
          <ac:spMkLst>
            <pc:docMk/>
            <pc:sldMk cId="59840859" sldId="1962"/>
            <ac:spMk id="4" creationId="{95099B77-3536-47B9-AC03-8BA9313098E7}"/>
          </ac:spMkLst>
        </pc:spChg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3592557521" sldId="1965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1083450306" sldId="1967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1924018544" sldId="1968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2567959010" sldId="1969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3519736176" sldId="1970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2073188450" sldId="1971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1856797202" sldId="1972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2735710084" sldId="1973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340613226" sldId="1974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3016364183" sldId="1975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2967873694" sldId="1976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1330181481" sldId="1977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3957076701" sldId="1978"/>
        </pc:sldMkLst>
      </pc:sldChg>
      <pc:sldChg chg="modSp del mod">
        <pc:chgData name="Shaowei Wang" userId="e596398d-db6e-4c6b-9fe5-24de495b6c4d" providerId="ADAL" clId="{3E70DA46-F5D8-48EC-A1C1-6A4A5F1CE4E9}" dt="2022-04-07T16:24:57.324" v="999" actId="47"/>
        <pc:sldMkLst>
          <pc:docMk/>
          <pc:sldMk cId="4261198810" sldId="1979"/>
        </pc:sldMkLst>
        <pc:spChg chg="mod">
          <ac:chgData name="Shaowei Wang" userId="e596398d-db6e-4c6b-9fe5-24de495b6c4d" providerId="ADAL" clId="{3E70DA46-F5D8-48EC-A1C1-6A4A5F1CE4E9}" dt="2022-04-07T16:23:19.976" v="998" actId="20577"/>
          <ac:spMkLst>
            <pc:docMk/>
            <pc:sldMk cId="4261198810" sldId="1979"/>
            <ac:spMk id="3" creationId="{5DC78D40-5F20-4B98-AD7A-02769D582EB7}"/>
          </ac:spMkLst>
        </pc:spChg>
      </pc:sldChg>
      <pc:sldChg chg="new del">
        <pc:chgData name="Shaowei Wang" userId="e596398d-db6e-4c6b-9fe5-24de495b6c4d" providerId="ADAL" clId="{3E70DA46-F5D8-48EC-A1C1-6A4A5F1CE4E9}" dt="2022-04-04T17:43:33.244" v="15" actId="47"/>
        <pc:sldMkLst>
          <pc:docMk/>
          <pc:sldMk cId="560176443" sldId="1980"/>
        </pc:sldMkLst>
      </pc:sldChg>
      <pc:sldChg chg="del">
        <pc:chgData name="Shaowei Wang" userId="e596398d-db6e-4c6b-9fe5-24de495b6c4d" providerId="ADAL" clId="{3E70DA46-F5D8-48EC-A1C1-6A4A5F1CE4E9}" dt="2022-04-04T17:38:59.470" v="6" actId="47"/>
        <pc:sldMkLst>
          <pc:docMk/>
          <pc:sldMk cId="3040816841" sldId="1980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1664199430" sldId="1981"/>
        </pc:sldMkLst>
      </pc:sldChg>
      <pc:sldChg chg="delSp add mod delAnim">
        <pc:chgData name="Shaowei Wang" userId="e596398d-db6e-4c6b-9fe5-24de495b6c4d" providerId="ADAL" clId="{3E70DA46-F5D8-48EC-A1C1-6A4A5F1CE4E9}" dt="2022-04-04T17:43:48.530" v="17" actId="478"/>
        <pc:sldMkLst>
          <pc:docMk/>
          <pc:sldMk cId="3172633020" sldId="1981"/>
        </pc:sldMkLst>
        <pc:inkChg chg="del">
          <ac:chgData name="Shaowei Wang" userId="e596398d-db6e-4c6b-9fe5-24de495b6c4d" providerId="ADAL" clId="{3E70DA46-F5D8-48EC-A1C1-6A4A5F1CE4E9}" dt="2022-04-04T17:43:48.530" v="17" actId="478"/>
          <ac:inkMkLst>
            <pc:docMk/>
            <pc:sldMk cId="3172633020" sldId="1981"/>
            <ac:inkMk id="6" creationId="{18888BB2-7A00-44FB-B4E1-413389946CDF}"/>
          </ac:inkMkLst>
        </pc:inkChg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2676750338" sldId="1982"/>
        </pc:sldMkLst>
      </pc:sldChg>
      <pc:sldChg chg="delSp modSp add mod">
        <pc:chgData name="Shaowei Wang" userId="e596398d-db6e-4c6b-9fe5-24de495b6c4d" providerId="ADAL" clId="{3E70DA46-F5D8-48EC-A1C1-6A4A5F1CE4E9}" dt="2022-04-04T17:46:37.075" v="31" actId="1076"/>
        <pc:sldMkLst>
          <pc:docMk/>
          <pc:sldMk cId="2977136991" sldId="1982"/>
        </pc:sldMkLst>
        <pc:spChg chg="mod">
          <ac:chgData name="Shaowei Wang" userId="e596398d-db6e-4c6b-9fe5-24de495b6c4d" providerId="ADAL" clId="{3E70DA46-F5D8-48EC-A1C1-6A4A5F1CE4E9}" dt="2022-04-04T17:46:37.075" v="31" actId="1076"/>
          <ac:spMkLst>
            <pc:docMk/>
            <pc:sldMk cId="2977136991" sldId="1982"/>
            <ac:spMk id="2" creationId="{1956DD19-71A8-4D39-80DD-7EEEA53F6220}"/>
          </ac:spMkLst>
        </pc:spChg>
        <pc:spChg chg="del">
          <ac:chgData name="Shaowei Wang" userId="e596398d-db6e-4c6b-9fe5-24de495b6c4d" providerId="ADAL" clId="{3E70DA46-F5D8-48EC-A1C1-6A4A5F1CE4E9}" dt="2022-04-04T17:46:09.991" v="21" actId="478"/>
          <ac:spMkLst>
            <pc:docMk/>
            <pc:sldMk cId="2977136991" sldId="1982"/>
            <ac:spMk id="4" creationId="{5B3541B6-2F00-48A3-8379-BB0DFBBAE692}"/>
          </ac:spMkLst>
        </pc:spChg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1748089018" sldId="1983"/>
        </pc:sldMkLst>
      </pc:sldChg>
      <pc:sldChg chg="add del">
        <pc:chgData name="Shaowei Wang" userId="e596398d-db6e-4c6b-9fe5-24de495b6c4d" providerId="ADAL" clId="{3E70DA46-F5D8-48EC-A1C1-6A4A5F1CE4E9}" dt="2022-04-04T17:46:55.618" v="35" actId="47"/>
        <pc:sldMkLst>
          <pc:docMk/>
          <pc:sldMk cId="2885257809" sldId="1983"/>
        </pc:sldMkLst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150604261" sldId="1984"/>
        </pc:sldMkLst>
      </pc:sldChg>
      <pc:sldChg chg="modSp add mod">
        <pc:chgData name="Shaowei Wang" userId="e596398d-db6e-4c6b-9fe5-24de495b6c4d" providerId="ADAL" clId="{3E70DA46-F5D8-48EC-A1C1-6A4A5F1CE4E9}" dt="2022-04-04T17:47:25.267" v="39" actId="2085"/>
        <pc:sldMkLst>
          <pc:docMk/>
          <pc:sldMk cId="1386947377" sldId="1984"/>
        </pc:sldMkLst>
        <pc:spChg chg="mod">
          <ac:chgData name="Shaowei Wang" userId="e596398d-db6e-4c6b-9fe5-24de495b6c4d" providerId="ADAL" clId="{3E70DA46-F5D8-48EC-A1C1-6A4A5F1CE4E9}" dt="2022-04-04T17:47:25.267" v="39" actId="2085"/>
          <ac:spMkLst>
            <pc:docMk/>
            <pc:sldMk cId="1386947377" sldId="1984"/>
            <ac:spMk id="6" creationId="{CF91D37D-1780-46F6-8AB2-E89D02AC7576}"/>
          </ac:spMkLst>
        </pc:spChg>
      </pc:sldChg>
      <pc:sldChg chg="addSp delSp modSp add mod">
        <pc:chgData name="Shaowei Wang" userId="e596398d-db6e-4c6b-9fe5-24de495b6c4d" providerId="ADAL" clId="{3E70DA46-F5D8-48EC-A1C1-6A4A5F1CE4E9}" dt="2022-04-04T17:48:11.436" v="53"/>
        <pc:sldMkLst>
          <pc:docMk/>
          <pc:sldMk cId="46766147" sldId="1985"/>
        </pc:sldMkLst>
        <pc:spChg chg="del">
          <ac:chgData name="Shaowei Wang" userId="e596398d-db6e-4c6b-9fe5-24de495b6c4d" providerId="ADAL" clId="{3E70DA46-F5D8-48EC-A1C1-6A4A5F1CE4E9}" dt="2022-04-04T17:48:04.643" v="50" actId="478"/>
          <ac:spMkLst>
            <pc:docMk/>
            <pc:sldMk cId="46766147" sldId="1985"/>
            <ac:spMk id="5" creationId="{E5525349-3022-4BEA-85BA-0670FFE4EFC4}"/>
          </ac:spMkLst>
        </pc:spChg>
        <pc:spChg chg="del mod">
          <ac:chgData name="Shaowei Wang" userId="e596398d-db6e-4c6b-9fe5-24de495b6c4d" providerId="ADAL" clId="{3E70DA46-F5D8-48EC-A1C1-6A4A5F1CE4E9}" dt="2022-04-04T17:48:02.272" v="49" actId="478"/>
          <ac:spMkLst>
            <pc:docMk/>
            <pc:sldMk cId="46766147" sldId="1985"/>
            <ac:spMk id="6" creationId="{EF6323D0-9362-457B-9570-E743324F7A7D}"/>
          </ac:spMkLst>
        </pc:spChg>
        <pc:spChg chg="add del">
          <ac:chgData name="Shaowei Wang" userId="e596398d-db6e-4c6b-9fe5-24de495b6c4d" providerId="ADAL" clId="{3E70DA46-F5D8-48EC-A1C1-6A4A5F1CE4E9}" dt="2022-04-04T17:48:06.176" v="52" actId="22"/>
          <ac:spMkLst>
            <pc:docMk/>
            <pc:sldMk cId="46766147" sldId="1985"/>
            <ac:spMk id="8" creationId="{7E92CE84-3ED2-4976-8B6E-FF1BEE86678C}"/>
          </ac:spMkLst>
        </pc:spChg>
        <pc:spChg chg="add mod">
          <ac:chgData name="Shaowei Wang" userId="e596398d-db6e-4c6b-9fe5-24de495b6c4d" providerId="ADAL" clId="{3E70DA46-F5D8-48EC-A1C1-6A4A5F1CE4E9}" dt="2022-04-04T17:48:11.436" v="53"/>
          <ac:spMkLst>
            <pc:docMk/>
            <pc:sldMk cId="46766147" sldId="1985"/>
            <ac:spMk id="9" creationId="{F463BDF5-DCF8-47EF-862C-8E4BAA71FB64}"/>
          </ac:spMkLst>
        </pc:spChg>
        <pc:inkChg chg="del">
          <ac:chgData name="Shaowei Wang" userId="e596398d-db6e-4c6b-9fe5-24de495b6c4d" providerId="ADAL" clId="{3E70DA46-F5D8-48EC-A1C1-6A4A5F1CE4E9}" dt="2022-04-04T17:47:49.681" v="46" actId="478"/>
          <ac:inkMkLst>
            <pc:docMk/>
            <pc:sldMk cId="46766147" sldId="1985"/>
            <ac:inkMk id="2" creationId="{800C867F-63D6-45BA-841E-8B1CAC0EBC5F}"/>
          </ac:inkMkLst>
        </pc:inkChg>
      </pc:sldChg>
      <pc:sldChg chg="del">
        <pc:chgData name="Shaowei Wang" userId="e596398d-db6e-4c6b-9fe5-24de495b6c4d" providerId="ADAL" clId="{3E70DA46-F5D8-48EC-A1C1-6A4A5F1CE4E9}" dt="2022-04-04T17:39:14.521" v="7" actId="47"/>
        <pc:sldMkLst>
          <pc:docMk/>
          <pc:sldMk cId="4293081024" sldId="1985"/>
        </pc:sldMkLst>
      </pc:sldChg>
      <pc:sldChg chg="addSp delSp modSp add mod chgLayout">
        <pc:chgData name="Shaowei Wang" userId="e596398d-db6e-4c6b-9fe5-24de495b6c4d" providerId="ADAL" clId="{3E70DA46-F5D8-48EC-A1C1-6A4A5F1CE4E9}" dt="2022-04-04T17:48:32.118" v="59" actId="20577"/>
        <pc:sldMkLst>
          <pc:docMk/>
          <pc:sldMk cId="3828547504" sldId="1986"/>
        </pc:sldMkLst>
        <pc:spChg chg="mod ord">
          <ac:chgData name="Shaowei Wang" userId="e596398d-db6e-4c6b-9fe5-24de495b6c4d" providerId="ADAL" clId="{3E70DA46-F5D8-48EC-A1C1-6A4A5F1CE4E9}" dt="2022-04-04T17:48:25.410" v="55" actId="700"/>
          <ac:spMkLst>
            <pc:docMk/>
            <pc:sldMk cId="3828547504" sldId="1986"/>
            <ac:spMk id="3" creationId="{AFD371CC-4879-4608-8370-FD0DBAC477C4}"/>
          </ac:spMkLst>
        </pc:spChg>
        <pc:spChg chg="add mod ord">
          <ac:chgData name="Shaowei Wang" userId="e596398d-db6e-4c6b-9fe5-24de495b6c4d" providerId="ADAL" clId="{3E70DA46-F5D8-48EC-A1C1-6A4A5F1CE4E9}" dt="2022-04-04T17:48:32.118" v="59" actId="20577"/>
          <ac:spMkLst>
            <pc:docMk/>
            <pc:sldMk cId="3828547504" sldId="1986"/>
            <ac:spMk id="4" creationId="{92AAC928-202A-4E51-BE0C-3D84FA4FF712}"/>
          </ac:spMkLst>
        </pc:spChg>
        <pc:spChg chg="del">
          <ac:chgData name="Shaowei Wang" userId="e596398d-db6e-4c6b-9fe5-24de495b6c4d" providerId="ADAL" clId="{3E70DA46-F5D8-48EC-A1C1-6A4A5F1CE4E9}" dt="2022-04-04T17:48:21.443" v="54" actId="478"/>
          <ac:spMkLst>
            <pc:docMk/>
            <pc:sldMk cId="3828547504" sldId="1986"/>
            <ac:spMk id="5" creationId="{3FE95BB9-73D6-4BA0-98A8-CC294E32163A}"/>
          </ac:spMkLst>
        </pc:spChg>
      </pc:sldChg>
      <pc:sldChg chg="modSp add del mod">
        <pc:chgData name="Shaowei Wang" userId="e596398d-db6e-4c6b-9fe5-24de495b6c4d" providerId="ADAL" clId="{3E70DA46-F5D8-48EC-A1C1-6A4A5F1CE4E9}" dt="2022-04-04T17:51:15.083" v="86" actId="47"/>
        <pc:sldMkLst>
          <pc:docMk/>
          <pc:sldMk cId="428311821" sldId="1987"/>
        </pc:sldMkLst>
        <pc:spChg chg="mod">
          <ac:chgData name="Shaowei Wang" userId="e596398d-db6e-4c6b-9fe5-24de495b6c4d" providerId="ADAL" clId="{3E70DA46-F5D8-48EC-A1C1-6A4A5F1CE4E9}" dt="2022-04-04T17:50:31.337" v="67" actId="21"/>
          <ac:spMkLst>
            <pc:docMk/>
            <pc:sldMk cId="428311821" sldId="1987"/>
            <ac:spMk id="3" creationId="{8CB09024-820E-4620-9751-109FEC96884E}"/>
          </ac:spMkLst>
        </pc:spChg>
      </pc:sldChg>
      <pc:sldChg chg="addSp delSp modSp add mod chgLayout">
        <pc:chgData name="Shaowei Wang" userId="e596398d-db6e-4c6b-9fe5-24de495b6c4d" providerId="ADAL" clId="{3E70DA46-F5D8-48EC-A1C1-6A4A5F1CE4E9}" dt="2022-04-04T17:54:36.911" v="119" actId="6549"/>
        <pc:sldMkLst>
          <pc:docMk/>
          <pc:sldMk cId="3085666425" sldId="1988"/>
        </pc:sldMkLst>
        <pc:spChg chg="del">
          <ac:chgData name="Shaowei Wang" userId="e596398d-db6e-4c6b-9fe5-24de495b6c4d" providerId="ADAL" clId="{3E70DA46-F5D8-48EC-A1C1-6A4A5F1CE4E9}" dt="2022-04-04T17:51:24.851" v="90" actId="700"/>
          <ac:spMkLst>
            <pc:docMk/>
            <pc:sldMk cId="3085666425" sldId="1988"/>
            <ac:spMk id="3" creationId="{205B65EE-9410-44CA-9FD7-83AA5D5C2C23}"/>
          </ac:spMkLst>
        </pc:spChg>
        <pc:spChg chg="add mod ord">
          <ac:chgData name="Shaowei Wang" userId="e596398d-db6e-4c6b-9fe5-24de495b6c4d" providerId="ADAL" clId="{3E70DA46-F5D8-48EC-A1C1-6A4A5F1CE4E9}" dt="2022-04-04T17:51:40.664" v="97" actId="14100"/>
          <ac:spMkLst>
            <pc:docMk/>
            <pc:sldMk cId="3085666425" sldId="1988"/>
            <ac:spMk id="6" creationId="{A5E4221F-4AF6-409C-A8AC-E2080D9FEDE8}"/>
          </ac:spMkLst>
        </pc:spChg>
        <pc:spChg chg="del mod">
          <ac:chgData name="Shaowei Wang" userId="e596398d-db6e-4c6b-9fe5-24de495b6c4d" providerId="ADAL" clId="{3E70DA46-F5D8-48EC-A1C1-6A4A5F1CE4E9}" dt="2022-04-04T17:51:20.282" v="89" actId="478"/>
          <ac:spMkLst>
            <pc:docMk/>
            <pc:sldMk cId="3085666425" sldId="1988"/>
            <ac:spMk id="7" creationId="{F1FE0D30-9C5D-4E20-AE89-E3507499053A}"/>
          </ac:spMkLst>
        </pc:spChg>
        <pc:spChg chg="add mod">
          <ac:chgData name="Shaowei Wang" userId="e596398d-db6e-4c6b-9fe5-24de495b6c4d" providerId="ADAL" clId="{3E70DA46-F5D8-48EC-A1C1-6A4A5F1CE4E9}" dt="2022-04-04T17:54:36.911" v="119" actId="6549"/>
          <ac:spMkLst>
            <pc:docMk/>
            <pc:sldMk cId="3085666425" sldId="1988"/>
            <ac:spMk id="8" creationId="{28E14277-685F-42A7-B1CC-1CDE7A076B62}"/>
          </ac:spMkLst>
        </pc:spChg>
        <pc:spChg chg="add del mod ord">
          <ac:chgData name="Shaowei Wang" userId="e596398d-db6e-4c6b-9fe5-24de495b6c4d" providerId="ADAL" clId="{3E70DA46-F5D8-48EC-A1C1-6A4A5F1CE4E9}" dt="2022-04-04T17:51:30.435" v="93" actId="478"/>
          <ac:spMkLst>
            <pc:docMk/>
            <pc:sldMk cId="3085666425" sldId="1988"/>
            <ac:spMk id="9" creationId="{89D6D5A6-3501-447A-806B-B364F94199FA}"/>
          </ac:spMkLst>
        </pc:spChg>
        <pc:picChg chg="mod">
          <ac:chgData name="Shaowei Wang" userId="e596398d-db6e-4c6b-9fe5-24de495b6c4d" providerId="ADAL" clId="{3E70DA46-F5D8-48EC-A1C1-6A4A5F1CE4E9}" dt="2022-04-04T17:51:43.259" v="98" actId="1076"/>
          <ac:picMkLst>
            <pc:docMk/>
            <pc:sldMk cId="3085666425" sldId="1988"/>
            <ac:picMk id="5" creationId="{D68E8124-C6C6-4AEB-A02C-A7EDCD07873E}"/>
          </ac:picMkLst>
        </pc:picChg>
        <pc:inkChg chg="del">
          <ac:chgData name="Shaowei Wang" userId="e596398d-db6e-4c6b-9fe5-24de495b6c4d" providerId="ADAL" clId="{3E70DA46-F5D8-48EC-A1C1-6A4A5F1CE4E9}" dt="2022-04-04T17:51:45.423" v="99" actId="478"/>
          <ac:inkMkLst>
            <pc:docMk/>
            <pc:sldMk cId="3085666425" sldId="1988"/>
            <ac:inkMk id="2" creationId="{EDC5F9B9-B735-4C89-8927-816E51DBC0E8}"/>
          </ac:inkMkLst>
        </pc:inkChg>
      </pc:sldChg>
      <pc:sldChg chg="addSp delSp modSp add mod chgLayout">
        <pc:chgData name="Shaowei Wang" userId="e596398d-db6e-4c6b-9fe5-24de495b6c4d" providerId="ADAL" clId="{3E70DA46-F5D8-48EC-A1C1-6A4A5F1CE4E9}" dt="2022-04-04T17:52:17.744" v="108" actId="478"/>
        <pc:sldMkLst>
          <pc:docMk/>
          <pc:sldMk cId="2760110665" sldId="1989"/>
        </pc:sldMkLst>
        <pc:spChg chg="add mod ord">
          <ac:chgData name="Shaowei Wang" userId="e596398d-db6e-4c6b-9fe5-24de495b6c4d" providerId="ADAL" clId="{3E70DA46-F5D8-48EC-A1C1-6A4A5F1CE4E9}" dt="2022-04-04T17:52:14.676" v="107" actId="20577"/>
          <ac:spMkLst>
            <pc:docMk/>
            <pc:sldMk cId="2760110665" sldId="1989"/>
            <ac:spMk id="3" creationId="{8D67E989-AB51-469C-9CC8-1BBD7CC480FD}"/>
          </ac:spMkLst>
        </pc:spChg>
        <pc:spChg chg="add del mod ord">
          <ac:chgData name="Shaowei Wang" userId="e596398d-db6e-4c6b-9fe5-24de495b6c4d" providerId="ADAL" clId="{3E70DA46-F5D8-48EC-A1C1-6A4A5F1CE4E9}" dt="2022-04-04T17:52:17.744" v="108" actId="478"/>
          <ac:spMkLst>
            <pc:docMk/>
            <pc:sldMk cId="2760110665" sldId="1989"/>
            <ac:spMk id="4" creationId="{5CBAEBA2-90FD-41D6-80CF-267840EC86FC}"/>
          </ac:spMkLst>
        </pc:spChg>
        <pc:spChg chg="del">
          <ac:chgData name="Shaowei Wang" userId="e596398d-db6e-4c6b-9fe5-24de495b6c4d" providerId="ADAL" clId="{3E70DA46-F5D8-48EC-A1C1-6A4A5F1CE4E9}" dt="2022-04-04T17:52:02.265" v="100" actId="478"/>
          <ac:spMkLst>
            <pc:docMk/>
            <pc:sldMk cId="2760110665" sldId="1989"/>
            <ac:spMk id="5" creationId="{156E5A29-1F1D-4311-B49F-73E63F53D0DE}"/>
          </ac:spMkLst>
        </pc:spChg>
        <pc:spChg chg="add del">
          <ac:chgData name="Shaowei Wang" userId="e596398d-db6e-4c6b-9fe5-24de495b6c4d" providerId="ADAL" clId="{3E70DA46-F5D8-48EC-A1C1-6A4A5F1CE4E9}" dt="2022-04-04T17:52:05.297" v="102" actId="22"/>
          <ac:spMkLst>
            <pc:docMk/>
            <pc:sldMk cId="2760110665" sldId="1989"/>
            <ac:spMk id="6" creationId="{307FE0B1-A671-48EB-8521-0E2F48E0481B}"/>
          </ac:spMkLst>
        </pc:spChg>
      </pc:sldChg>
      <pc:sldChg chg="delSp modSp add del mod">
        <pc:chgData name="Shaowei Wang" userId="e596398d-db6e-4c6b-9fe5-24de495b6c4d" providerId="ADAL" clId="{3E70DA46-F5D8-48EC-A1C1-6A4A5F1CE4E9}" dt="2022-04-06T21:41:13.222" v="726" actId="20577"/>
        <pc:sldMkLst>
          <pc:docMk/>
          <pc:sldMk cId="4196784227" sldId="1990"/>
        </pc:sldMkLst>
        <pc:spChg chg="mod">
          <ac:chgData name="Shaowei Wang" userId="e596398d-db6e-4c6b-9fe5-24de495b6c4d" providerId="ADAL" clId="{3E70DA46-F5D8-48EC-A1C1-6A4A5F1CE4E9}" dt="2022-04-06T21:41:13.222" v="726" actId="20577"/>
          <ac:spMkLst>
            <pc:docMk/>
            <pc:sldMk cId="4196784227" sldId="1990"/>
            <ac:spMk id="2" creationId="{BA3317F6-C0F0-47BF-9B03-650C44D3431F}"/>
          </ac:spMkLst>
        </pc:spChg>
        <pc:spChg chg="del">
          <ac:chgData name="Shaowei Wang" userId="e596398d-db6e-4c6b-9fe5-24de495b6c4d" providerId="ADAL" clId="{3E70DA46-F5D8-48EC-A1C1-6A4A5F1CE4E9}" dt="2022-04-06T21:41:08.264" v="711" actId="478"/>
          <ac:spMkLst>
            <pc:docMk/>
            <pc:sldMk cId="4196784227" sldId="1990"/>
            <ac:spMk id="5" creationId="{39CC2D90-0DD2-41A6-88F2-9850CA0DE78D}"/>
          </ac:spMkLst>
        </pc:spChg>
      </pc:sldChg>
      <pc:sldChg chg="addSp delSp modSp add mod">
        <pc:chgData name="Shaowei Wang" userId="e596398d-db6e-4c6b-9fe5-24de495b6c4d" providerId="ADAL" clId="{3E70DA46-F5D8-48EC-A1C1-6A4A5F1CE4E9}" dt="2022-04-06T21:41:22.327" v="728"/>
        <pc:sldMkLst>
          <pc:docMk/>
          <pc:sldMk cId="2090784362" sldId="1991"/>
        </pc:sldMkLst>
        <pc:spChg chg="del">
          <ac:chgData name="Shaowei Wang" userId="e596398d-db6e-4c6b-9fe5-24de495b6c4d" providerId="ADAL" clId="{3E70DA46-F5D8-48EC-A1C1-6A4A5F1CE4E9}" dt="2022-04-06T21:41:21.968" v="727" actId="478"/>
          <ac:spMkLst>
            <pc:docMk/>
            <pc:sldMk cId="2090784362" sldId="1991"/>
            <ac:spMk id="5" creationId="{156E5A29-1F1D-4311-B49F-73E63F53D0DE}"/>
          </ac:spMkLst>
        </pc:spChg>
        <pc:spChg chg="add mod">
          <ac:chgData name="Shaowei Wang" userId="e596398d-db6e-4c6b-9fe5-24de495b6c4d" providerId="ADAL" clId="{3E70DA46-F5D8-48EC-A1C1-6A4A5F1CE4E9}" dt="2022-04-06T21:41:22.327" v="728"/>
          <ac:spMkLst>
            <pc:docMk/>
            <pc:sldMk cId="2090784362" sldId="1991"/>
            <ac:spMk id="6" creationId="{E1856C30-8FE3-48A8-BB08-E820FABF8DDA}"/>
          </ac:spMkLst>
        </pc:spChg>
      </pc:sldChg>
      <pc:sldChg chg="delSp modSp add mod">
        <pc:chgData name="Shaowei Wang" userId="e596398d-db6e-4c6b-9fe5-24de495b6c4d" providerId="ADAL" clId="{3E70DA46-F5D8-48EC-A1C1-6A4A5F1CE4E9}" dt="2022-04-06T21:41:32.094" v="745" actId="20577"/>
        <pc:sldMkLst>
          <pc:docMk/>
          <pc:sldMk cId="1281044145" sldId="1992"/>
        </pc:sldMkLst>
        <pc:spChg chg="mod">
          <ac:chgData name="Shaowei Wang" userId="e596398d-db6e-4c6b-9fe5-24de495b6c4d" providerId="ADAL" clId="{3E70DA46-F5D8-48EC-A1C1-6A4A5F1CE4E9}" dt="2022-04-06T21:41:32.094" v="745" actId="20577"/>
          <ac:spMkLst>
            <pc:docMk/>
            <pc:sldMk cId="1281044145" sldId="1992"/>
            <ac:spMk id="2" creationId="{45A3FA15-8D2B-4507-87DC-277BC9FB3CDE}"/>
          </ac:spMkLst>
        </pc:spChg>
        <pc:spChg chg="del">
          <ac:chgData name="Shaowei Wang" userId="e596398d-db6e-4c6b-9fe5-24de495b6c4d" providerId="ADAL" clId="{3E70DA46-F5D8-48EC-A1C1-6A4A5F1CE4E9}" dt="2022-04-06T21:41:26.431" v="729" actId="478"/>
          <ac:spMkLst>
            <pc:docMk/>
            <pc:sldMk cId="1281044145" sldId="1992"/>
            <ac:spMk id="5" creationId="{46EF5179-C56A-4AD9-BA3F-56B84AF436DB}"/>
          </ac:spMkLst>
        </pc:spChg>
        <pc:inkChg chg="del">
          <ac:chgData name="Shaowei Wang" userId="e596398d-db6e-4c6b-9fe5-24de495b6c4d" providerId="ADAL" clId="{3E70DA46-F5D8-48EC-A1C1-6A4A5F1CE4E9}" dt="2022-04-06T21:30:34.451" v="693" actId="478"/>
          <ac:inkMkLst>
            <pc:docMk/>
            <pc:sldMk cId="1281044145" sldId="1992"/>
            <ac:inkMk id="4" creationId="{FEF9002D-7141-4E33-9D99-44EAB2B2D7BF}"/>
          </ac:inkMkLst>
        </pc:inkChg>
      </pc:sldChg>
      <pc:sldChg chg="addSp delSp modSp add mod chgLayout">
        <pc:chgData name="Shaowei Wang" userId="e596398d-db6e-4c6b-9fe5-24de495b6c4d" providerId="ADAL" clId="{3E70DA46-F5D8-48EC-A1C1-6A4A5F1CE4E9}" dt="2022-04-06T21:42:22.147" v="802" actId="478"/>
        <pc:sldMkLst>
          <pc:docMk/>
          <pc:sldMk cId="646656641" sldId="1993"/>
        </pc:sldMkLst>
        <pc:spChg chg="mod ord">
          <ac:chgData name="Shaowei Wang" userId="e596398d-db6e-4c6b-9fe5-24de495b6c4d" providerId="ADAL" clId="{3E70DA46-F5D8-48EC-A1C1-6A4A5F1CE4E9}" dt="2022-04-06T21:42:02.806" v="750" actId="700"/>
          <ac:spMkLst>
            <pc:docMk/>
            <pc:sldMk cId="646656641" sldId="1993"/>
            <ac:spMk id="3" creationId="{2EC2E189-2816-43F7-924E-A4323CF152F2}"/>
          </ac:spMkLst>
        </pc:spChg>
        <pc:spChg chg="add mod ord">
          <ac:chgData name="Shaowei Wang" userId="e596398d-db6e-4c6b-9fe5-24de495b6c4d" providerId="ADAL" clId="{3E70DA46-F5D8-48EC-A1C1-6A4A5F1CE4E9}" dt="2022-04-06T21:42:20.817" v="801" actId="1076"/>
          <ac:spMkLst>
            <pc:docMk/>
            <pc:sldMk cId="646656641" sldId="1993"/>
            <ac:spMk id="4" creationId="{C40ECE3F-342F-46FB-A85F-0F7D09FE8CF8}"/>
          </ac:spMkLst>
        </pc:spChg>
        <pc:spChg chg="del mod">
          <ac:chgData name="Shaowei Wang" userId="e596398d-db6e-4c6b-9fe5-24de495b6c4d" providerId="ADAL" clId="{3E70DA46-F5D8-48EC-A1C1-6A4A5F1CE4E9}" dt="2022-04-06T21:42:22.147" v="802" actId="478"/>
          <ac:spMkLst>
            <pc:docMk/>
            <pc:sldMk cId="646656641" sldId="1993"/>
            <ac:spMk id="5" creationId="{DC24C58C-E6ED-4786-90AF-040CA358E2CF}"/>
          </ac:spMkLst>
        </pc:spChg>
        <pc:inkChg chg="del">
          <ac:chgData name="Shaowei Wang" userId="e596398d-db6e-4c6b-9fe5-24de495b6c4d" providerId="ADAL" clId="{3E70DA46-F5D8-48EC-A1C1-6A4A5F1CE4E9}" dt="2022-04-06T21:30:58.201" v="694" actId="478"/>
          <ac:inkMkLst>
            <pc:docMk/>
            <pc:sldMk cId="646656641" sldId="1993"/>
            <ac:inkMk id="2" creationId="{9B217F0A-3DA2-40B9-81C7-506D67864E05}"/>
          </ac:inkMkLst>
        </pc:inkChg>
      </pc:sldChg>
      <pc:sldChg chg="delSp modSp add mod">
        <pc:chgData name="Shaowei Wang" userId="e596398d-db6e-4c6b-9fe5-24de495b6c4d" providerId="ADAL" clId="{3E70DA46-F5D8-48EC-A1C1-6A4A5F1CE4E9}" dt="2022-04-06T21:44:41.160" v="950" actId="1076"/>
        <pc:sldMkLst>
          <pc:docMk/>
          <pc:sldMk cId="5491874" sldId="1994"/>
        </pc:sldMkLst>
        <pc:spChg chg="del mod">
          <ac:chgData name="Shaowei Wang" userId="e596398d-db6e-4c6b-9fe5-24de495b6c4d" providerId="ADAL" clId="{3E70DA46-F5D8-48EC-A1C1-6A4A5F1CE4E9}" dt="2022-04-06T21:44:37.702" v="948" actId="478"/>
          <ac:spMkLst>
            <pc:docMk/>
            <pc:sldMk cId="5491874" sldId="1994"/>
            <ac:spMk id="5" creationId="{D79AFCE1-CCEF-42AA-BA45-4BE4E691372D}"/>
          </ac:spMkLst>
        </pc:spChg>
        <pc:grpChg chg="del">
          <ac:chgData name="Shaowei Wang" userId="e596398d-db6e-4c6b-9fe5-24de495b6c4d" providerId="ADAL" clId="{3E70DA46-F5D8-48EC-A1C1-6A4A5F1CE4E9}" dt="2022-04-06T21:36:41.944" v="703" actId="478"/>
          <ac:grpSpMkLst>
            <pc:docMk/>
            <pc:sldMk cId="5491874" sldId="1994"/>
            <ac:grpSpMk id="32" creationId="{CA28B58C-84D0-41FA-8C0B-709D8FED77F8}"/>
          </ac:grpSpMkLst>
        </pc:grpChg>
        <pc:picChg chg="mod">
          <ac:chgData name="Shaowei Wang" userId="e596398d-db6e-4c6b-9fe5-24de495b6c4d" providerId="ADAL" clId="{3E70DA46-F5D8-48EC-A1C1-6A4A5F1CE4E9}" dt="2022-04-06T21:44:41.160" v="950" actId="1076"/>
          <ac:picMkLst>
            <pc:docMk/>
            <pc:sldMk cId="5491874" sldId="1994"/>
            <ac:picMk id="7" creationId="{833D91DA-2187-4513-BCB9-A974428DA69A}"/>
          </ac:picMkLst>
        </pc:picChg>
        <pc:inkChg chg="del">
          <ac:chgData name="Shaowei Wang" userId="e596398d-db6e-4c6b-9fe5-24de495b6c4d" providerId="ADAL" clId="{3E70DA46-F5D8-48EC-A1C1-6A4A5F1CE4E9}" dt="2022-04-06T21:36:44.202" v="704" actId="478"/>
          <ac:inkMkLst>
            <pc:docMk/>
            <pc:sldMk cId="5491874" sldId="1994"/>
            <ac:inkMk id="4" creationId="{CB92AC10-09CE-430D-8D91-4B9DC36A8CF0}"/>
          </ac:inkMkLst>
        </pc:inkChg>
      </pc:sldChg>
      <pc:sldChg chg="addSp delSp modSp add mod chgLayout">
        <pc:chgData name="Shaowei Wang" userId="e596398d-db6e-4c6b-9fe5-24de495b6c4d" providerId="ADAL" clId="{3E70DA46-F5D8-48EC-A1C1-6A4A5F1CE4E9}" dt="2022-04-06T21:44:55.223" v="961" actId="478"/>
        <pc:sldMkLst>
          <pc:docMk/>
          <pc:sldMk cId="405792538" sldId="1995"/>
        </pc:sldMkLst>
        <pc:spChg chg="add mod ord">
          <ac:chgData name="Shaowei Wang" userId="e596398d-db6e-4c6b-9fe5-24de495b6c4d" providerId="ADAL" clId="{3E70DA46-F5D8-48EC-A1C1-6A4A5F1CE4E9}" dt="2022-04-06T21:44:51.557" v="960" actId="20577"/>
          <ac:spMkLst>
            <pc:docMk/>
            <pc:sldMk cId="405792538" sldId="1995"/>
            <ac:spMk id="3" creationId="{64E8D90E-E125-4555-A1B5-071E4297C16D}"/>
          </ac:spMkLst>
        </pc:spChg>
        <pc:spChg chg="add del mod ord">
          <ac:chgData name="Shaowei Wang" userId="e596398d-db6e-4c6b-9fe5-24de495b6c4d" providerId="ADAL" clId="{3E70DA46-F5D8-48EC-A1C1-6A4A5F1CE4E9}" dt="2022-04-06T21:44:55.223" v="961" actId="478"/>
          <ac:spMkLst>
            <pc:docMk/>
            <pc:sldMk cId="405792538" sldId="1995"/>
            <ac:spMk id="4" creationId="{0018AAAE-92BB-4A78-B8F6-66E55851A434}"/>
          </ac:spMkLst>
        </pc:spChg>
        <pc:spChg chg="del">
          <ac:chgData name="Shaowei Wang" userId="e596398d-db6e-4c6b-9fe5-24de495b6c4d" providerId="ADAL" clId="{3E70DA46-F5D8-48EC-A1C1-6A4A5F1CE4E9}" dt="2022-04-06T21:44:46.046" v="951" actId="478"/>
          <ac:spMkLst>
            <pc:docMk/>
            <pc:sldMk cId="405792538" sldId="1995"/>
            <ac:spMk id="7" creationId="{C0BDEAB8-96EB-451B-8CE3-9ABEF7654082}"/>
          </ac:spMkLst>
        </pc:spChg>
        <pc:inkChg chg="del">
          <ac:chgData name="Shaowei Wang" userId="e596398d-db6e-4c6b-9fe5-24de495b6c4d" providerId="ADAL" clId="{3E70DA46-F5D8-48EC-A1C1-6A4A5F1CE4E9}" dt="2022-04-06T21:36:47.961" v="705" actId="478"/>
          <ac:inkMkLst>
            <pc:docMk/>
            <pc:sldMk cId="405792538" sldId="1995"/>
            <ac:inkMk id="2" creationId="{19A93D17-2BEB-4D3A-964E-22937242F9F0}"/>
          </ac:inkMkLst>
        </pc:inkChg>
      </pc:sldChg>
      <pc:sldChg chg="addSp delSp modSp add mod">
        <pc:chgData name="Shaowei Wang" userId="e596398d-db6e-4c6b-9fe5-24de495b6c4d" providerId="ADAL" clId="{3E70DA46-F5D8-48EC-A1C1-6A4A5F1CE4E9}" dt="2022-04-06T21:45:13.021" v="964" actId="478"/>
        <pc:sldMkLst>
          <pc:docMk/>
          <pc:sldMk cId="1487851325" sldId="1996"/>
        </pc:sldMkLst>
        <pc:spChg chg="del">
          <ac:chgData name="Shaowei Wang" userId="e596398d-db6e-4c6b-9fe5-24de495b6c4d" providerId="ADAL" clId="{3E70DA46-F5D8-48EC-A1C1-6A4A5F1CE4E9}" dt="2022-04-06T21:45:13.021" v="964" actId="478"/>
          <ac:spMkLst>
            <pc:docMk/>
            <pc:sldMk cId="1487851325" sldId="1996"/>
            <ac:spMk id="2" creationId="{06622534-2810-4D1F-867A-4384B354383A}"/>
          </ac:spMkLst>
        </pc:spChg>
        <pc:spChg chg="del">
          <ac:chgData name="Shaowei Wang" userId="e596398d-db6e-4c6b-9fe5-24de495b6c4d" providerId="ADAL" clId="{3E70DA46-F5D8-48EC-A1C1-6A4A5F1CE4E9}" dt="2022-04-06T21:45:10.735" v="962" actId="478"/>
          <ac:spMkLst>
            <pc:docMk/>
            <pc:sldMk cId="1487851325" sldId="1996"/>
            <ac:spMk id="7" creationId="{B0CD484E-A175-44DF-8621-B255AE68A2F5}"/>
          </ac:spMkLst>
        </pc:spChg>
        <pc:spChg chg="add mod">
          <ac:chgData name="Shaowei Wang" userId="e596398d-db6e-4c6b-9fe5-24de495b6c4d" providerId="ADAL" clId="{3E70DA46-F5D8-48EC-A1C1-6A4A5F1CE4E9}" dt="2022-04-06T21:45:10.968" v="963"/>
          <ac:spMkLst>
            <pc:docMk/>
            <pc:sldMk cId="1487851325" sldId="1996"/>
            <ac:spMk id="8" creationId="{DC4C89E2-944E-4462-BD3F-0786D6AD1DBB}"/>
          </ac:spMkLst>
        </pc:spChg>
      </pc:sldChg>
      <pc:sldChg chg="delSp modSp add mod delAnim">
        <pc:chgData name="Shaowei Wang" userId="e596398d-db6e-4c6b-9fe5-24de495b6c4d" providerId="ADAL" clId="{3E70DA46-F5D8-48EC-A1C1-6A4A5F1CE4E9}" dt="2022-04-04T17:44:13.218" v="20" actId="478"/>
        <pc:sldMkLst>
          <pc:docMk/>
          <pc:sldMk cId="4126827409" sldId="1997"/>
        </pc:sldMkLst>
        <pc:inkChg chg="mod">
          <ac:chgData name="Shaowei Wang" userId="e596398d-db6e-4c6b-9fe5-24de495b6c4d" providerId="ADAL" clId="{3E70DA46-F5D8-48EC-A1C1-6A4A5F1CE4E9}" dt="2022-04-04T17:44:11.526" v="19" actId="1076"/>
          <ac:inkMkLst>
            <pc:docMk/>
            <pc:sldMk cId="4126827409" sldId="1997"/>
            <ac:inkMk id="6" creationId="{18888BB2-7A00-44FB-B4E1-413389946CDF}"/>
          </ac:inkMkLst>
        </pc:inkChg>
        <pc:inkChg chg="del">
          <ac:chgData name="Shaowei Wang" userId="e596398d-db6e-4c6b-9fe5-24de495b6c4d" providerId="ADAL" clId="{3E70DA46-F5D8-48EC-A1C1-6A4A5F1CE4E9}" dt="2022-04-04T17:44:13.218" v="20" actId="478"/>
          <ac:inkMkLst>
            <pc:docMk/>
            <pc:sldMk cId="4126827409" sldId="1997"/>
            <ac:inkMk id="8" creationId="{5C530BD1-955A-4006-B090-C253D9EB25F1}"/>
          </ac:inkMkLst>
        </pc:inkChg>
      </pc:sldChg>
      <pc:sldChg chg="new del">
        <pc:chgData name="Shaowei Wang" userId="e596398d-db6e-4c6b-9fe5-24de495b6c4d" providerId="ADAL" clId="{3E70DA46-F5D8-48EC-A1C1-6A4A5F1CE4E9}" dt="2022-04-06T21:29:40.555" v="692" actId="47"/>
        <pc:sldMkLst>
          <pc:docMk/>
          <pc:sldMk cId="2847549679" sldId="1998"/>
        </pc:sldMkLst>
      </pc:sldChg>
      <pc:sldChg chg="new del">
        <pc:chgData name="Shaowei Wang" userId="e596398d-db6e-4c6b-9fe5-24de495b6c4d" providerId="ADAL" clId="{3E70DA46-F5D8-48EC-A1C1-6A4A5F1CE4E9}" dt="2022-04-06T21:32:07.661" v="698" actId="47"/>
        <pc:sldMkLst>
          <pc:docMk/>
          <pc:sldMk cId="3310740200" sldId="1998"/>
        </pc:sldMkLst>
      </pc:sldChg>
      <pc:sldChg chg="addSp new mod">
        <pc:chgData name="Shaowei Wang" userId="e596398d-db6e-4c6b-9fe5-24de495b6c4d" providerId="ADAL" clId="{3E70DA46-F5D8-48EC-A1C1-6A4A5F1CE4E9}" dt="2022-04-06T21:49:33.085" v="972" actId="22"/>
        <pc:sldMkLst>
          <pc:docMk/>
          <pc:sldMk cId="4079641810" sldId="1998"/>
        </pc:sldMkLst>
        <pc:picChg chg="add">
          <ac:chgData name="Shaowei Wang" userId="e596398d-db6e-4c6b-9fe5-24de495b6c4d" providerId="ADAL" clId="{3E70DA46-F5D8-48EC-A1C1-6A4A5F1CE4E9}" dt="2022-04-06T21:49:33.085" v="972" actId="22"/>
          <ac:picMkLst>
            <pc:docMk/>
            <pc:sldMk cId="4079641810" sldId="1998"/>
            <ac:picMk id="5" creationId="{6325E32F-8A41-43A0-AD82-797B8B4DAB58}"/>
          </ac:picMkLst>
        </pc:picChg>
      </pc:sldChg>
      <pc:sldChg chg="modSp add mod">
        <pc:chgData name="Shaowei Wang" userId="e596398d-db6e-4c6b-9fe5-24de495b6c4d" providerId="ADAL" clId="{3E70DA46-F5D8-48EC-A1C1-6A4A5F1CE4E9}" dt="2022-04-06T21:40:37.475" v="710" actId="207"/>
        <pc:sldMkLst>
          <pc:docMk/>
          <pc:sldMk cId="1501836950" sldId="1999"/>
        </pc:sldMkLst>
        <pc:spChg chg="mod">
          <ac:chgData name="Shaowei Wang" userId="e596398d-db6e-4c6b-9fe5-24de495b6c4d" providerId="ADAL" clId="{3E70DA46-F5D8-48EC-A1C1-6A4A5F1CE4E9}" dt="2022-04-06T21:40:37.475" v="710" actId="207"/>
          <ac:spMkLst>
            <pc:docMk/>
            <pc:sldMk cId="1501836950" sldId="1999"/>
            <ac:spMk id="9" creationId="{8239580D-126A-4E48-A52B-D85C3771DBE4}"/>
          </ac:spMkLst>
        </pc:spChg>
      </pc:sldChg>
      <pc:sldChg chg="addSp modSp new mod">
        <pc:chgData name="Shaowei Wang" userId="e596398d-db6e-4c6b-9fe5-24de495b6c4d" providerId="ADAL" clId="{3E70DA46-F5D8-48EC-A1C1-6A4A5F1CE4E9}" dt="2022-04-06T21:51:58.837" v="976" actId="1076"/>
        <pc:sldMkLst>
          <pc:docMk/>
          <pc:sldMk cId="2134368719" sldId="2000"/>
        </pc:sldMkLst>
        <pc:picChg chg="add mod">
          <ac:chgData name="Shaowei Wang" userId="e596398d-db6e-4c6b-9fe5-24de495b6c4d" providerId="ADAL" clId="{3E70DA46-F5D8-48EC-A1C1-6A4A5F1CE4E9}" dt="2022-04-06T21:51:58.837" v="976" actId="1076"/>
          <ac:picMkLst>
            <pc:docMk/>
            <pc:sldMk cId="2134368719" sldId="2000"/>
            <ac:picMk id="5" creationId="{9910C825-C8F3-450D-89EE-D2742ECC6C5C}"/>
          </ac:picMkLst>
        </pc:picChg>
      </pc:sldChg>
      <pc:sldChg chg="addSp modSp new mod">
        <pc:chgData name="Shaowei Wang" userId="e596398d-db6e-4c6b-9fe5-24de495b6c4d" providerId="ADAL" clId="{3E70DA46-F5D8-48EC-A1C1-6A4A5F1CE4E9}" dt="2022-04-06T21:54:21.641" v="989" actId="1076"/>
        <pc:sldMkLst>
          <pc:docMk/>
          <pc:sldMk cId="4002793744" sldId="2001"/>
        </pc:sldMkLst>
        <pc:spChg chg="add mod">
          <ac:chgData name="Shaowei Wang" userId="e596398d-db6e-4c6b-9fe5-24de495b6c4d" providerId="ADAL" clId="{3E70DA46-F5D8-48EC-A1C1-6A4A5F1CE4E9}" dt="2022-04-06T21:54:21.641" v="989" actId="1076"/>
          <ac:spMkLst>
            <pc:docMk/>
            <pc:sldMk cId="4002793744" sldId="2001"/>
            <ac:spMk id="7" creationId="{502E091B-0C7D-426C-8326-AA42565B4B5D}"/>
          </ac:spMkLst>
        </pc:spChg>
        <pc:picChg chg="add mod">
          <ac:chgData name="Shaowei Wang" userId="e596398d-db6e-4c6b-9fe5-24de495b6c4d" providerId="ADAL" clId="{3E70DA46-F5D8-48EC-A1C1-6A4A5F1CE4E9}" dt="2022-04-06T21:53:50.928" v="980" actId="1076"/>
          <ac:picMkLst>
            <pc:docMk/>
            <pc:sldMk cId="4002793744" sldId="2001"/>
            <ac:picMk id="5" creationId="{EC9D1D63-E5E1-4D8F-90F5-794D6382B092}"/>
          </ac:picMkLst>
        </pc:picChg>
      </pc:sldChg>
      <pc:sldChg chg="new del">
        <pc:chgData name="Shaowei Wang" userId="e596398d-db6e-4c6b-9fe5-24de495b6c4d" providerId="ADAL" clId="{3E70DA46-F5D8-48EC-A1C1-6A4A5F1CE4E9}" dt="2022-04-06T21:54:53.623" v="992" actId="47"/>
        <pc:sldMkLst>
          <pc:docMk/>
          <pc:sldMk cId="220356330" sldId="2002"/>
        </pc:sldMkLst>
      </pc:sldChg>
    </pc:docChg>
  </pc:docChgLst>
  <pc:docChgLst>
    <pc:chgData name="Shaowei Wang" userId="e596398d-db6e-4c6b-9fe5-24de495b6c4d" providerId="ADAL" clId="{ECBA6D0F-229F-48CA-8BCF-89BDF110E528}"/>
    <pc:docChg chg="undo custSel addSld delSld modSld modMainMaster">
      <pc:chgData name="Shaowei Wang" userId="e596398d-db6e-4c6b-9fe5-24de495b6c4d" providerId="ADAL" clId="{ECBA6D0F-229F-48CA-8BCF-89BDF110E528}" dt="2021-03-30T16:30:37.034" v="663" actId="20577"/>
      <pc:docMkLst>
        <pc:docMk/>
      </pc:docMkLst>
      <pc:sldChg chg="modSp add mod">
        <pc:chgData name="Shaowei Wang" userId="e596398d-db6e-4c6b-9fe5-24de495b6c4d" providerId="ADAL" clId="{ECBA6D0F-229F-48CA-8BCF-89BDF110E528}" dt="2021-03-28T21:33:36.328" v="242" actId="20577"/>
        <pc:sldMkLst>
          <pc:docMk/>
          <pc:sldMk cId="4238569592" sldId="256"/>
        </pc:sldMkLst>
        <pc:spChg chg="mod">
          <ac:chgData name="Shaowei Wang" userId="e596398d-db6e-4c6b-9fe5-24de495b6c4d" providerId="ADAL" clId="{ECBA6D0F-229F-48CA-8BCF-89BDF110E528}" dt="2021-03-28T21:33:36.328" v="242" actId="20577"/>
          <ac:spMkLst>
            <pc:docMk/>
            <pc:sldMk cId="4238569592" sldId="256"/>
            <ac:spMk id="2" creationId="{EA02EAE1-3E45-4189-8A86-667351923899}"/>
          </ac:spMkLst>
        </pc:spChg>
        <pc:spChg chg="mod">
          <ac:chgData name="Shaowei Wang" userId="e596398d-db6e-4c6b-9fe5-24de495b6c4d" providerId="ADAL" clId="{ECBA6D0F-229F-48CA-8BCF-89BDF110E528}" dt="2021-03-28T21:07:34.948" v="1"/>
          <ac:spMkLst>
            <pc:docMk/>
            <pc:sldMk cId="4238569592" sldId="256"/>
            <ac:spMk id="3" creationId="{76802628-BFBC-4F03-A705-C4D9F287AF7E}"/>
          </ac:spMkLst>
        </pc:spChg>
        <pc:spChg chg="mod">
          <ac:chgData name="Shaowei Wang" userId="e596398d-db6e-4c6b-9fe5-24de495b6c4d" providerId="ADAL" clId="{ECBA6D0F-229F-48CA-8BCF-89BDF110E528}" dt="2021-03-28T21:07:34.948" v="1"/>
          <ac:spMkLst>
            <pc:docMk/>
            <pc:sldMk cId="4238569592" sldId="256"/>
            <ac:spMk id="8" creationId="{99773DC4-DAE6-4878-AE98-3FA5DE63D780}"/>
          </ac:spMkLst>
        </pc:spChg>
        <pc:picChg chg="mod">
          <ac:chgData name="Shaowei Wang" userId="e596398d-db6e-4c6b-9fe5-24de495b6c4d" providerId="ADAL" clId="{ECBA6D0F-229F-48CA-8BCF-89BDF110E528}" dt="2021-03-28T21:07:34.948" v="1"/>
          <ac:picMkLst>
            <pc:docMk/>
            <pc:sldMk cId="4238569592" sldId="256"/>
            <ac:picMk id="5" creationId="{5AE7E3AD-F0F2-4350-904B-1AE6813AAFFE}"/>
          </ac:picMkLst>
        </pc:picChg>
        <pc:picChg chg="mod">
          <ac:chgData name="Shaowei Wang" userId="e596398d-db6e-4c6b-9fe5-24de495b6c4d" providerId="ADAL" clId="{ECBA6D0F-229F-48CA-8BCF-89BDF110E528}" dt="2021-03-28T21:07:34.948" v="1"/>
          <ac:picMkLst>
            <pc:docMk/>
            <pc:sldMk cId="4238569592" sldId="256"/>
            <ac:picMk id="7" creationId="{E0317053-21EF-4BBC-915D-CD9D78C83B4F}"/>
          </ac:picMkLst>
        </pc:picChg>
      </pc:sldChg>
      <pc:sldChg chg="addSp delSp modSp add mod">
        <pc:chgData name="Shaowei Wang" userId="e596398d-db6e-4c6b-9fe5-24de495b6c4d" providerId="ADAL" clId="{ECBA6D0F-229F-48CA-8BCF-89BDF110E528}" dt="2021-03-28T21:23:28.699" v="102" actId="14100"/>
        <pc:sldMkLst>
          <pc:docMk/>
          <pc:sldMk cId="1615409781" sldId="259"/>
        </pc:sldMkLst>
        <pc:spChg chg="del mod">
          <ac:chgData name="Shaowei Wang" userId="e596398d-db6e-4c6b-9fe5-24de495b6c4d" providerId="ADAL" clId="{ECBA6D0F-229F-48CA-8BCF-89BDF110E528}" dt="2021-03-28T21:23:23.524" v="99" actId="478"/>
          <ac:spMkLst>
            <pc:docMk/>
            <pc:sldMk cId="1615409781" sldId="259"/>
            <ac:spMk id="4" creationId="{00000000-0000-0000-0000-000000000000}"/>
          </ac:spMkLst>
        </pc:spChg>
        <pc:spChg chg="add mod">
          <ac:chgData name="Shaowei Wang" userId="e596398d-db6e-4c6b-9fe5-24de495b6c4d" providerId="ADAL" clId="{ECBA6D0F-229F-48CA-8BCF-89BDF110E528}" dt="2021-03-28T21:23:28.699" v="102" actId="14100"/>
          <ac:spMkLst>
            <pc:docMk/>
            <pc:sldMk cId="1615409781" sldId="259"/>
            <ac:spMk id="9" creationId="{512B780B-AF75-4AF7-8993-061549AF98F7}"/>
          </ac:spMkLst>
        </pc:spChg>
        <pc:inkChg chg="del">
          <ac:chgData name="Shaowei Wang" userId="e596398d-db6e-4c6b-9fe5-24de495b6c4d" providerId="ADAL" clId="{ECBA6D0F-229F-48CA-8BCF-89BDF110E528}" dt="2021-03-28T21:14:08.713" v="36" actId="478"/>
          <ac:inkMkLst>
            <pc:docMk/>
            <pc:sldMk cId="1615409781" sldId="259"/>
            <ac:inkMk id="3" creationId="{B917D07B-84F9-43B0-8CCB-4E70B619EF78}"/>
          </ac:inkMkLst>
        </pc:inkChg>
      </pc:sldChg>
      <pc:sldChg chg="addSp delSp modSp add mod chgLayout">
        <pc:chgData name="Shaowei Wang" userId="e596398d-db6e-4c6b-9fe5-24de495b6c4d" providerId="ADAL" clId="{ECBA6D0F-229F-48CA-8BCF-89BDF110E528}" dt="2021-03-28T21:24:45.967" v="135" actId="478"/>
        <pc:sldMkLst>
          <pc:docMk/>
          <pc:sldMk cId="30086934" sldId="267"/>
        </pc:sldMkLst>
        <pc:spChg chg="mod ord">
          <ac:chgData name="Shaowei Wang" userId="e596398d-db6e-4c6b-9fe5-24de495b6c4d" providerId="ADAL" clId="{ECBA6D0F-229F-48CA-8BCF-89BDF110E528}" dt="2021-03-28T21:24:34.892" v="128" actId="700"/>
          <ac:spMkLst>
            <pc:docMk/>
            <pc:sldMk cId="30086934" sldId="267"/>
            <ac:spMk id="2" creationId="{00000000-0000-0000-0000-000000000000}"/>
          </ac:spMkLst>
        </pc:spChg>
        <pc:spChg chg="add mod ord">
          <ac:chgData name="Shaowei Wang" userId="e596398d-db6e-4c6b-9fe5-24de495b6c4d" providerId="ADAL" clId="{ECBA6D0F-229F-48CA-8BCF-89BDF110E528}" dt="2021-03-28T21:24:42.824" v="134" actId="1076"/>
          <ac:spMkLst>
            <pc:docMk/>
            <pc:sldMk cId="30086934" sldId="267"/>
            <ac:spMk id="4" creationId="{170BE08D-F00A-4069-896F-2806F68BB0CA}"/>
          </ac:spMkLst>
        </pc:spChg>
        <pc:spChg chg="add del mod ord">
          <ac:chgData name="Shaowei Wang" userId="e596398d-db6e-4c6b-9fe5-24de495b6c4d" providerId="ADAL" clId="{ECBA6D0F-229F-48CA-8BCF-89BDF110E528}" dt="2021-03-28T21:24:45.967" v="135" actId="478"/>
          <ac:spMkLst>
            <pc:docMk/>
            <pc:sldMk cId="30086934" sldId="267"/>
            <ac:spMk id="5" creationId="{F2577F6F-4DF3-49B2-B573-95688B185473}"/>
          </ac:spMkLst>
        </pc:spChg>
        <pc:spChg chg="del mod">
          <ac:chgData name="Shaowei Wang" userId="e596398d-db6e-4c6b-9fe5-24de495b6c4d" providerId="ADAL" clId="{ECBA6D0F-229F-48CA-8BCF-89BDF110E528}" dt="2021-03-28T21:24:32.181" v="127" actId="478"/>
          <ac:spMkLst>
            <pc:docMk/>
            <pc:sldMk cId="30086934" sldId="267"/>
            <ac:spMk id="34" creationId="{00000000-0000-0000-0000-000000000000}"/>
          </ac:spMkLst>
        </pc:spChg>
        <pc:inkChg chg="del">
          <ac:chgData name="Shaowei Wang" userId="e596398d-db6e-4c6b-9fe5-24de495b6c4d" providerId="ADAL" clId="{ECBA6D0F-229F-48CA-8BCF-89BDF110E528}" dt="2021-03-28T21:14:31.750" v="40" actId="478"/>
          <ac:inkMkLst>
            <pc:docMk/>
            <pc:sldMk cId="30086934" sldId="267"/>
            <ac:inkMk id="3" creationId="{DE42F6A6-FFE4-4B19-8386-A4E54651B953}"/>
          </ac:inkMkLst>
        </pc:inkChg>
      </pc:sldChg>
      <pc:sldChg chg="addSp delSp modSp add mod chgLayout">
        <pc:chgData name="Shaowei Wang" userId="e596398d-db6e-4c6b-9fe5-24de495b6c4d" providerId="ADAL" clId="{ECBA6D0F-229F-48CA-8BCF-89BDF110E528}" dt="2021-03-28T21:23:44.926" v="110" actId="20577"/>
        <pc:sldMkLst>
          <pc:docMk/>
          <pc:sldMk cId="1397160163" sldId="282"/>
        </pc:sldMkLst>
        <pc:spChg chg="mod ord">
          <ac:chgData name="Shaowei Wang" userId="e596398d-db6e-4c6b-9fe5-24de495b6c4d" providerId="ADAL" clId="{ECBA6D0F-229F-48CA-8BCF-89BDF110E528}" dt="2021-03-28T21:23:38.210" v="105" actId="700"/>
          <ac:spMkLst>
            <pc:docMk/>
            <pc:sldMk cId="1397160163" sldId="282"/>
            <ac:spMk id="2" creationId="{00000000-0000-0000-0000-000000000000}"/>
          </ac:spMkLst>
        </pc:spChg>
        <pc:spChg chg="add mod ord">
          <ac:chgData name="Shaowei Wang" userId="e596398d-db6e-4c6b-9fe5-24de495b6c4d" providerId="ADAL" clId="{ECBA6D0F-229F-48CA-8BCF-89BDF110E528}" dt="2021-03-28T21:23:44.926" v="110" actId="20577"/>
          <ac:spMkLst>
            <pc:docMk/>
            <pc:sldMk cId="1397160163" sldId="282"/>
            <ac:spMk id="7" creationId="{E23DD9B7-0426-4E33-8910-C41B56AF4847}"/>
          </ac:spMkLst>
        </pc:spChg>
        <pc:spChg chg="del mod">
          <ac:chgData name="Shaowei Wang" userId="e596398d-db6e-4c6b-9fe5-24de495b6c4d" providerId="ADAL" clId="{ECBA6D0F-229F-48CA-8BCF-89BDF110E528}" dt="2021-03-28T21:23:35.286" v="104" actId="478"/>
          <ac:spMkLst>
            <pc:docMk/>
            <pc:sldMk cId="1397160163" sldId="282"/>
            <ac:spMk id="8" creationId="{00000000-0000-0000-0000-000000000000}"/>
          </ac:spMkLst>
        </pc:spChg>
        <pc:picChg chg="mod ord">
          <ac:chgData name="Shaowei Wang" userId="e596398d-db6e-4c6b-9fe5-24de495b6c4d" providerId="ADAL" clId="{ECBA6D0F-229F-48CA-8BCF-89BDF110E528}" dt="2021-03-28T21:23:38.210" v="105" actId="700"/>
          <ac:picMkLst>
            <pc:docMk/>
            <pc:sldMk cId="1397160163" sldId="282"/>
            <ac:picMk id="3076" creationId="{00000000-0000-0000-0000-000000000000}"/>
          </ac:picMkLst>
        </pc:picChg>
        <pc:inkChg chg="del">
          <ac:chgData name="Shaowei Wang" userId="e596398d-db6e-4c6b-9fe5-24de495b6c4d" providerId="ADAL" clId="{ECBA6D0F-229F-48CA-8BCF-89BDF110E528}" dt="2021-03-28T21:14:12.567" v="37" actId="478"/>
          <ac:inkMkLst>
            <pc:docMk/>
            <pc:sldMk cId="1397160163" sldId="282"/>
            <ac:inkMk id="6" creationId="{8A35BB6B-4B6E-4ADF-8D51-C98AFD41E3CC}"/>
          </ac:inkMkLst>
        </pc:inkChg>
      </pc:sldChg>
      <pc:sldChg chg="addSp delSp modSp add mod">
        <pc:chgData name="Shaowei Wang" userId="e596398d-db6e-4c6b-9fe5-24de495b6c4d" providerId="ADAL" clId="{ECBA6D0F-229F-48CA-8BCF-89BDF110E528}" dt="2021-03-28T21:25:29.333" v="147" actId="478"/>
        <pc:sldMkLst>
          <pc:docMk/>
          <pc:sldMk cId="2262453747" sldId="287"/>
        </pc:sldMkLst>
        <pc:spChg chg="add del mod">
          <ac:chgData name="Shaowei Wang" userId="e596398d-db6e-4c6b-9fe5-24de495b6c4d" providerId="ADAL" clId="{ECBA6D0F-229F-48CA-8BCF-89BDF110E528}" dt="2021-03-28T21:25:29.333" v="147" actId="478"/>
          <ac:spMkLst>
            <pc:docMk/>
            <pc:sldMk cId="2262453747" sldId="287"/>
            <ac:spMk id="18" creationId="{B091D786-4B8E-4582-A946-31246CDD20FE}"/>
          </ac:spMkLst>
        </pc:spChg>
        <pc:spChg chg="add mod">
          <ac:chgData name="Shaowei Wang" userId="e596398d-db6e-4c6b-9fe5-24de495b6c4d" providerId="ADAL" clId="{ECBA6D0F-229F-48CA-8BCF-89BDF110E528}" dt="2021-03-28T21:25:27.229" v="146"/>
          <ac:spMkLst>
            <pc:docMk/>
            <pc:sldMk cId="2262453747" sldId="287"/>
            <ac:spMk id="32" creationId="{BE0BAC8B-C7A3-4AF1-9FC5-1994B0D645D6}"/>
          </ac:spMkLst>
        </pc:spChg>
        <pc:spChg chg="del">
          <ac:chgData name="Shaowei Wang" userId="e596398d-db6e-4c6b-9fe5-24de495b6c4d" providerId="ADAL" clId="{ECBA6D0F-229F-48CA-8BCF-89BDF110E528}" dt="2021-03-28T21:25:26.759" v="145" actId="478"/>
          <ac:spMkLst>
            <pc:docMk/>
            <pc:sldMk cId="2262453747" sldId="287"/>
            <ac:spMk id="39" creationId="{00000000-0000-0000-0000-000000000000}"/>
          </ac:spMkLst>
        </pc:spChg>
        <pc:inkChg chg="del">
          <ac:chgData name="Shaowei Wang" userId="e596398d-db6e-4c6b-9fe5-24de495b6c4d" providerId="ADAL" clId="{ECBA6D0F-229F-48CA-8BCF-89BDF110E528}" dt="2021-03-28T21:14:42.577" v="42" actId="478"/>
          <ac:inkMkLst>
            <pc:docMk/>
            <pc:sldMk cId="2262453747" sldId="287"/>
            <ac:inkMk id="3" creationId="{84BFD0E9-6C40-4C00-87F0-40195F34E788}"/>
          </ac:inkMkLst>
        </pc:inkChg>
      </pc:sldChg>
      <pc:sldChg chg="delSp add mod">
        <pc:chgData name="Shaowei Wang" userId="e596398d-db6e-4c6b-9fe5-24de495b6c4d" providerId="ADAL" clId="{ECBA6D0F-229F-48CA-8BCF-89BDF110E528}" dt="2021-03-28T21:26:04.437" v="160" actId="478"/>
        <pc:sldMkLst>
          <pc:docMk/>
          <pc:sldMk cId="435909152" sldId="291"/>
        </pc:sldMkLst>
        <pc:spChg chg="del">
          <ac:chgData name="Shaowei Wang" userId="e596398d-db6e-4c6b-9fe5-24de495b6c4d" providerId="ADAL" clId="{ECBA6D0F-229F-48CA-8BCF-89BDF110E528}" dt="2021-03-28T21:26:04.437" v="160" actId="478"/>
          <ac:spMkLst>
            <pc:docMk/>
            <pc:sldMk cId="435909152" sldId="291"/>
            <ac:spMk id="2" creationId="{00000000-0000-0000-0000-000000000000}"/>
          </ac:spMkLst>
        </pc:spChg>
        <pc:spChg chg="del">
          <ac:chgData name="Shaowei Wang" userId="e596398d-db6e-4c6b-9fe5-24de495b6c4d" providerId="ADAL" clId="{ECBA6D0F-229F-48CA-8BCF-89BDF110E528}" dt="2021-03-28T21:26:01.764" v="159" actId="478"/>
          <ac:spMkLst>
            <pc:docMk/>
            <pc:sldMk cId="435909152" sldId="291"/>
            <ac:spMk id="5" creationId="{00000000-0000-0000-0000-000000000000}"/>
          </ac:spMkLst>
        </pc:spChg>
        <pc:inkChg chg="del">
          <ac:chgData name="Shaowei Wang" userId="e596398d-db6e-4c6b-9fe5-24de495b6c4d" providerId="ADAL" clId="{ECBA6D0F-229F-48CA-8BCF-89BDF110E528}" dt="2021-03-28T21:14:56.743" v="44" actId="478"/>
          <ac:inkMkLst>
            <pc:docMk/>
            <pc:sldMk cId="435909152" sldId="291"/>
            <ac:inkMk id="8" creationId="{780493D3-730B-4995-A8B8-061A70E8B7FE}"/>
          </ac:inkMkLst>
        </pc:inkChg>
      </pc:sldChg>
      <pc:sldChg chg="add del">
        <pc:chgData name="Shaowei Wang" userId="e596398d-db6e-4c6b-9fe5-24de495b6c4d" providerId="ADAL" clId="{ECBA6D0F-229F-48CA-8BCF-89BDF110E528}" dt="2021-03-28T21:15:02.423" v="45" actId="47"/>
        <pc:sldMkLst>
          <pc:docMk/>
          <pc:sldMk cId="2735696834" sldId="294"/>
        </pc:sldMkLst>
      </pc:sldChg>
      <pc:sldChg chg="addSp delSp modSp add mod chgLayout">
        <pc:chgData name="Shaowei Wang" userId="e596398d-db6e-4c6b-9fe5-24de495b6c4d" providerId="ADAL" clId="{ECBA6D0F-229F-48CA-8BCF-89BDF110E528}" dt="2021-03-28T21:25:16.889" v="144" actId="478"/>
        <pc:sldMkLst>
          <pc:docMk/>
          <pc:sldMk cId="458103245" sldId="371"/>
        </pc:sldMkLst>
        <pc:spChg chg="mod ord">
          <ac:chgData name="Shaowei Wang" userId="e596398d-db6e-4c6b-9fe5-24de495b6c4d" providerId="ADAL" clId="{ECBA6D0F-229F-48CA-8BCF-89BDF110E528}" dt="2021-03-28T21:25:04.249" v="138" actId="700"/>
          <ac:spMkLst>
            <pc:docMk/>
            <pc:sldMk cId="458103245" sldId="371"/>
            <ac:spMk id="2" creationId="{00000000-0000-0000-0000-000000000000}"/>
          </ac:spMkLst>
        </pc:spChg>
        <pc:spChg chg="add mod ord">
          <ac:chgData name="Shaowei Wang" userId="e596398d-db6e-4c6b-9fe5-24de495b6c4d" providerId="ADAL" clId="{ECBA6D0F-229F-48CA-8BCF-89BDF110E528}" dt="2021-03-28T21:25:13.897" v="143" actId="1076"/>
          <ac:spMkLst>
            <pc:docMk/>
            <pc:sldMk cId="458103245" sldId="371"/>
            <ac:spMk id="13" creationId="{D4507A0F-B2A8-4263-ACB7-FFE81FD43650}"/>
          </ac:spMkLst>
        </pc:spChg>
        <pc:spChg chg="add del mod ord">
          <ac:chgData name="Shaowei Wang" userId="e596398d-db6e-4c6b-9fe5-24de495b6c4d" providerId="ADAL" clId="{ECBA6D0F-229F-48CA-8BCF-89BDF110E528}" dt="2021-03-28T21:25:16.889" v="144" actId="478"/>
          <ac:spMkLst>
            <pc:docMk/>
            <pc:sldMk cId="458103245" sldId="371"/>
            <ac:spMk id="17" creationId="{C261E072-B0A5-4530-B9D0-85989FABDEBA}"/>
          </ac:spMkLst>
        </pc:spChg>
        <pc:spChg chg="del mod">
          <ac:chgData name="Shaowei Wang" userId="e596398d-db6e-4c6b-9fe5-24de495b6c4d" providerId="ADAL" clId="{ECBA6D0F-229F-48CA-8BCF-89BDF110E528}" dt="2021-03-28T21:25:01.492" v="137" actId="478"/>
          <ac:spMkLst>
            <pc:docMk/>
            <pc:sldMk cId="458103245" sldId="371"/>
            <ac:spMk id="39" creationId="{00000000-0000-0000-0000-000000000000}"/>
          </ac:spMkLst>
        </pc:spChg>
        <pc:inkChg chg="del">
          <ac:chgData name="Shaowei Wang" userId="e596398d-db6e-4c6b-9fe5-24de495b6c4d" providerId="ADAL" clId="{ECBA6D0F-229F-48CA-8BCF-89BDF110E528}" dt="2021-03-28T21:14:37.018" v="41" actId="478"/>
          <ac:inkMkLst>
            <pc:docMk/>
            <pc:sldMk cId="458103245" sldId="371"/>
            <ac:inkMk id="6" creationId="{2EA45202-BF5A-4549-AF7D-6C904CCA2F4E}"/>
          </ac:inkMkLst>
        </pc:inkChg>
      </pc:sldChg>
      <pc:sldChg chg="addSp delSp modSp add mod">
        <pc:chgData name="Shaowei Wang" userId="e596398d-db6e-4c6b-9fe5-24de495b6c4d" providerId="ADAL" clId="{ECBA6D0F-229F-48CA-8BCF-89BDF110E528}" dt="2021-03-28T21:25:47.553" v="153" actId="1076"/>
        <pc:sldMkLst>
          <pc:docMk/>
          <pc:sldMk cId="2615572078" sldId="403"/>
        </pc:sldMkLst>
        <pc:spChg chg="del">
          <ac:chgData name="Shaowei Wang" userId="e596398d-db6e-4c6b-9fe5-24de495b6c4d" providerId="ADAL" clId="{ECBA6D0F-229F-48CA-8BCF-89BDF110E528}" dt="2021-03-28T21:25:40.603" v="148" actId="478"/>
          <ac:spMkLst>
            <pc:docMk/>
            <pc:sldMk cId="2615572078" sldId="403"/>
            <ac:spMk id="4" creationId="{00000000-0000-0000-0000-000000000000}"/>
          </ac:spMkLst>
        </pc:spChg>
        <pc:spChg chg="add mod">
          <ac:chgData name="Shaowei Wang" userId="e596398d-db6e-4c6b-9fe5-24de495b6c4d" providerId="ADAL" clId="{ECBA6D0F-229F-48CA-8BCF-89BDF110E528}" dt="2021-03-28T21:25:47.553" v="153" actId="1076"/>
          <ac:spMkLst>
            <pc:docMk/>
            <pc:sldMk cId="2615572078" sldId="403"/>
            <ac:spMk id="5" creationId="{BD8F5F9F-8F1C-46E4-836D-D7F546D334F0}"/>
          </ac:spMkLst>
        </pc:spChg>
      </pc:sldChg>
      <pc:sldChg chg="addSp delSp modSp add mod">
        <pc:chgData name="Shaowei Wang" userId="e596398d-db6e-4c6b-9fe5-24de495b6c4d" providerId="ADAL" clId="{ECBA6D0F-229F-48CA-8BCF-89BDF110E528}" dt="2021-03-28T21:25:56.706" v="158"/>
        <pc:sldMkLst>
          <pc:docMk/>
          <pc:sldMk cId="2536766587" sldId="404"/>
        </pc:sldMkLst>
        <pc:spChg chg="del">
          <ac:chgData name="Shaowei Wang" userId="e596398d-db6e-4c6b-9fe5-24de495b6c4d" providerId="ADAL" clId="{ECBA6D0F-229F-48CA-8BCF-89BDF110E528}" dt="2021-03-28T21:25:50.624" v="154" actId="478"/>
          <ac:spMkLst>
            <pc:docMk/>
            <pc:sldMk cId="2536766587" sldId="404"/>
            <ac:spMk id="4" creationId="{00000000-0000-0000-0000-000000000000}"/>
          </ac:spMkLst>
        </pc:spChg>
        <pc:spChg chg="add del mod">
          <ac:chgData name="Shaowei Wang" userId="e596398d-db6e-4c6b-9fe5-24de495b6c4d" providerId="ADAL" clId="{ECBA6D0F-229F-48CA-8BCF-89BDF110E528}" dt="2021-03-28T21:25:56.368" v="157" actId="478"/>
          <ac:spMkLst>
            <pc:docMk/>
            <pc:sldMk cId="2536766587" sldId="404"/>
            <ac:spMk id="9" creationId="{7357E49F-09A1-40B5-8A7E-177F84544CB3}"/>
          </ac:spMkLst>
        </pc:spChg>
        <pc:spChg chg="add del mod">
          <ac:chgData name="Shaowei Wang" userId="e596398d-db6e-4c6b-9fe5-24de495b6c4d" providerId="ADAL" clId="{ECBA6D0F-229F-48CA-8BCF-89BDF110E528}" dt="2021-03-28T21:25:53.700" v="156" actId="478"/>
          <ac:spMkLst>
            <pc:docMk/>
            <pc:sldMk cId="2536766587" sldId="404"/>
            <ac:spMk id="10" creationId="{921442B6-97AA-41B7-A9E3-A320E1FBCFC6}"/>
          </ac:spMkLst>
        </pc:spChg>
        <pc:spChg chg="add mod">
          <ac:chgData name="Shaowei Wang" userId="e596398d-db6e-4c6b-9fe5-24de495b6c4d" providerId="ADAL" clId="{ECBA6D0F-229F-48CA-8BCF-89BDF110E528}" dt="2021-03-28T21:25:56.706" v="158"/>
          <ac:spMkLst>
            <pc:docMk/>
            <pc:sldMk cId="2536766587" sldId="404"/>
            <ac:spMk id="11" creationId="{F3F65C61-5CD1-4BF5-97DE-49C45FA088C3}"/>
          </ac:spMkLst>
        </pc:spChg>
        <pc:inkChg chg="del">
          <ac:chgData name="Shaowei Wang" userId="e596398d-db6e-4c6b-9fe5-24de495b6c4d" providerId="ADAL" clId="{ECBA6D0F-229F-48CA-8BCF-89BDF110E528}" dt="2021-03-28T21:14:51.742" v="43" actId="478"/>
          <ac:inkMkLst>
            <pc:docMk/>
            <pc:sldMk cId="2536766587" sldId="404"/>
            <ac:inkMk id="7" creationId="{D6684D89-6250-423B-8651-3C82279918A5}"/>
          </ac:inkMkLst>
        </pc:inkChg>
      </pc:sldChg>
      <pc:sldChg chg="add">
        <pc:chgData name="Shaowei Wang" userId="e596398d-db6e-4c6b-9fe5-24de495b6c4d" providerId="ADAL" clId="{ECBA6D0F-229F-48CA-8BCF-89BDF110E528}" dt="2021-03-28T21:08:00.664" v="2"/>
        <pc:sldMkLst>
          <pc:docMk/>
          <pc:sldMk cId="1713731874" sldId="418"/>
        </pc:sldMkLst>
      </pc:sldChg>
      <pc:sldChg chg="delSp modSp add mod">
        <pc:chgData name="Shaowei Wang" userId="e596398d-db6e-4c6b-9fe5-24de495b6c4d" providerId="ADAL" clId="{ECBA6D0F-229F-48CA-8BCF-89BDF110E528}" dt="2021-03-28T21:24:22.108" v="124" actId="27636"/>
        <pc:sldMkLst>
          <pc:docMk/>
          <pc:sldMk cId="167849675" sldId="425"/>
        </pc:sldMkLst>
        <pc:spChg chg="mod">
          <ac:chgData name="Shaowei Wang" userId="e596398d-db6e-4c6b-9fe5-24de495b6c4d" providerId="ADAL" clId="{ECBA6D0F-229F-48CA-8BCF-89BDF110E528}" dt="2021-03-28T21:24:22.108" v="124" actId="27636"/>
          <ac:spMkLst>
            <pc:docMk/>
            <pc:sldMk cId="167849675" sldId="425"/>
            <ac:spMk id="2" creationId="{52D119B0-44DD-4ACF-954D-765C92AC01C7}"/>
          </ac:spMkLst>
        </pc:spChg>
        <pc:spChg chg="del">
          <ac:chgData name="Shaowei Wang" userId="e596398d-db6e-4c6b-9fe5-24de495b6c4d" providerId="ADAL" clId="{ECBA6D0F-229F-48CA-8BCF-89BDF110E528}" dt="2021-03-28T21:24:16.361" v="118" actId="478"/>
          <ac:spMkLst>
            <pc:docMk/>
            <pc:sldMk cId="167849675" sldId="425"/>
            <ac:spMk id="5" creationId="{4A3EA74E-81F3-467A-8F4D-37BFFEBF0300}"/>
          </ac:spMkLst>
        </pc:spChg>
        <pc:inkChg chg="del">
          <ac:chgData name="Shaowei Wang" userId="e596398d-db6e-4c6b-9fe5-24de495b6c4d" providerId="ADAL" clId="{ECBA6D0F-229F-48CA-8BCF-89BDF110E528}" dt="2021-03-28T21:14:20.825" v="39" actId="478"/>
          <ac:inkMkLst>
            <pc:docMk/>
            <pc:sldMk cId="167849675" sldId="425"/>
            <ac:inkMk id="8" creationId="{D2EF1EA7-1ACF-41D6-9592-C262B8204D13}"/>
          </ac:inkMkLst>
        </pc:inkChg>
      </pc:sldChg>
      <pc:sldChg chg="add">
        <pc:chgData name="Shaowei Wang" userId="e596398d-db6e-4c6b-9fe5-24de495b6c4d" providerId="ADAL" clId="{ECBA6D0F-229F-48CA-8BCF-89BDF110E528}" dt="2021-03-28T21:12:50.161" v="16"/>
        <pc:sldMkLst>
          <pc:docMk/>
          <pc:sldMk cId="3488544287" sldId="444"/>
        </pc:sldMkLst>
      </pc:sldChg>
      <pc:sldChg chg="addSp modSp add mod">
        <pc:chgData name="Shaowei Wang" userId="e596398d-db6e-4c6b-9fe5-24de495b6c4d" providerId="ADAL" clId="{ECBA6D0F-229F-48CA-8BCF-89BDF110E528}" dt="2021-03-30T14:19:55.331" v="555" actId="1076"/>
        <pc:sldMkLst>
          <pc:docMk/>
          <pc:sldMk cId="1704654350" sldId="447"/>
        </pc:sldMkLst>
        <pc:spChg chg="mod">
          <ac:chgData name="Shaowei Wang" userId="e596398d-db6e-4c6b-9fe5-24de495b6c4d" providerId="ADAL" clId="{ECBA6D0F-229F-48CA-8BCF-89BDF110E528}" dt="2021-03-30T14:18:51.111" v="546" actId="20577"/>
          <ac:spMkLst>
            <pc:docMk/>
            <pc:sldMk cId="1704654350" sldId="447"/>
            <ac:spMk id="2" creationId="{D4A9BDBF-5925-473A-86CF-235C11AF8514}"/>
          </ac:spMkLst>
        </pc:spChg>
        <pc:picChg chg="add mod">
          <ac:chgData name="Shaowei Wang" userId="e596398d-db6e-4c6b-9fe5-24de495b6c4d" providerId="ADAL" clId="{ECBA6D0F-229F-48CA-8BCF-89BDF110E528}" dt="2021-03-30T14:19:18.750" v="548" actId="1076"/>
          <ac:picMkLst>
            <pc:docMk/>
            <pc:sldMk cId="1704654350" sldId="447"/>
            <ac:picMk id="1026" creationId="{F9A2E929-F314-4A77-8F69-4AE00BCE62A8}"/>
          </ac:picMkLst>
        </pc:picChg>
        <pc:picChg chg="add mod">
          <ac:chgData name="Shaowei Wang" userId="e596398d-db6e-4c6b-9fe5-24de495b6c4d" providerId="ADAL" clId="{ECBA6D0F-229F-48CA-8BCF-89BDF110E528}" dt="2021-03-30T14:19:54.348" v="554" actId="1076"/>
          <ac:picMkLst>
            <pc:docMk/>
            <pc:sldMk cId="1704654350" sldId="447"/>
            <ac:picMk id="1028" creationId="{50EDD2A8-39A2-4E57-AB1E-5B84065F2F26}"/>
          </ac:picMkLst>
        </pc:picChg>
        <pc:picChg chg="add mod">
          <ac:chgData name="Shaowei Wang" userId="e596398d-db6e-4c6b-9fe5-24de495b6c4d" providerId="ADAL" clId="{ECBA6D0F-229F-48CA-8BCF-89BDF110E528}" dt="2021-03-30T14:19:55.331" v="555" actId="1076"/>
          <ac:picMkLst>
            <pc:docMk/>
            <pc:sldMk cId="1704654350" sldId="447"/>
            <ac:picMk id="1030" creationId="{F842AFEB-5B21-479D-ADCA-4CD963A4512B}"/>
          </ac:picMkLst>
        </pc:picChg>
      </pc:sldChg>
      <pc:sldChg chg="add">
        <pc:chgData name="Shaowei Wang" userId="e596398d-db6e-4c6b-9fe5-24de495b6c4d" providerId="ADAL" clId="{ECBA6D0F-229F-48CA-8BCF-89BDF110E528}" dt="2021-03-28T21:08:18.938" v="3"/>
        <pc:sldMkLst>
          <pc:docMk/>
          <pc:sldMk cId="2496509942" sldId="489"/>
        </pc:sldMkLst>
      </pc:sldChg>
      <pc:sldChg chg="modSp add mod">
        <pc:chgData name="Shaowei Wang" userId="e596398d-db6e-4c6b-9fe5-24de495b6c4d" providerId="ADAL" clId="{ECBA6D0F-229F-48CA-8BCF-89BDF110E528}" dt="2021-03-28T21:08:19.055" v="5" actId="27636"/>
        <pc:sldMkLst>
          <pc:docMk/>
          <pc:sldMk cId="3062169948" sldId="490"/>
        </pc:sldMkLst>
        <pc:spChg chg="mod">
          <ac:chgData name="Shaowei Wang" userId="e596398d-db6e-4c6b-9fe5-24de495b6c4d" providerId="ADAL" clId="{ECBA6D0F-229F-48CA-8BCF-89BDF110E528}" dt="2021-03-28T21:08:19.055" v="5" actId="27636"/>
          <ac:spMkLst>
            <pc:docMk/>
            <pc:sldMk cId="3062169948" sldId="490"/>
            <ac:spMk id="2" creationId="{F791192F-D23F-4842-9415-A4B78F972CF8}"/>
          </ac:spMkLst>
        </pc:spChg>
      </pc:sldChg>
      <pc:sldChg chg="add">
        <pc:chgData name="Shaowei Wang" userId="e596398d-db6e-4c6b-9fe5-24de495b6c4d" providerId="ADAL" clId="{ECBA6D0F-229F-48CA-8BCF-89BDF110E528}" dt="2021-03-28T21:08:18.938" v="3"/>
        <pc:sldMkLst>
          <pc:docMk/>
          <pc:sldMk cId="3522434427" sldId="491"/>
        </pc:sldMkLst>
      </pc:sldChg>
      <pc:sldChg chg="modSp add modAnim">
        <pc:chgData name="Shaowei Wang" userId="e596398d-db6e-4c6b-9fe5-24de495b6c4d" providerId="ADAL" clId="{ECBA6D0F-229F-48CA-8BCF-89BDF110E528}" dt="2021-03-30T14:21:18.468" v="556" actId="20577"/>
        <pc:sldMkLst>
          <pc:docMk/>
          <pc:sldMk cId="1086867734" sldId="492"/>
        </pc:sldMkLst>
        <pc:spChg chg="mod">
          <ac:chgData name="Shaowei Wang" userId="e596398d-db6e-4c6b-9fe5-24de495b6c4d" providerId="ADAL" clId="{ECBA6D0F-229F-48CA-8BCF-89BDF110E528}" dt="2021-03-30T14:21:18.468" v="556" actId="20577"/>
          <ac:spMkLst>
            <pc:docMk/>
            <pc:sldMk cId="1086867734" sldId="492"/>
            <ac:spMk id="3" creationId="{241DBF15-140C-4D4C-8501-1E70A51D01E5}"/>
          </ac:spMkLst>
        </pc:spChg>
      </pc:sldChg>
      <pc:sldChg chg="add">
        <pc:chgData name="Shaowei Wang" userId="e596398d-db6e-4c6b-9fe5-24de495b6c4d" providerId="ADAL" clId="{ECBA6D0F-229F-48CA-8BCF-89BDF110E528}" dt="2021-03-28T21:08:18.938" v="3"/>
        <pc:sldMkLst>
          <pc:docMk/>
          <pc:sldMk cId="1845412708" sldId="493"/>
        </pc:sldMkLst>
      </pc:sldChg>
      <pc:sldChg chg="addSp delSp add mod modAnim">
        <pc:chgData name="Shaowei Wang" userId="e596398d-db6e-4c6b-9fe5-24de495b6c4d" providerId="ADAL" clId="{ECBA6D0F-229F-48CA-8BCF-89BDF110E528}" dt="2021-03-30T14:56:58.430" v="561"/>
        <pc:sldMkLst>
          <pc:docMk/>
          <pc:sldMk cId="251341962" sldId="495"/>
        </pc:sldMkLst>
        <pc:inkChg chg="del">
          <ac:chgData name="Shaowei Wang" userId="e596398d-db6e-4c6b-9fe5-24de495b6c4d" providerId="ADAL" clId="{ECBA6D0F-229F-48CA-8BCF-89BDF110E528}" dt="2021-03-30T14:56:49.074" v="560" actId="478"/>
          <ac:inkMkLst>
            <pc:docMk/>
            <pc:sldMk cId="251341962" sldId="495"/>
            <ac:inkMk id="2" creationId="{182A4CDD-3AAB-4A13-86FF-5C345BDF716E}"/>
          </ac:inkMkLst>
        </pc:inkChg>
        <pc:inkChg chg="add">
          <ac:chgData name="Shaowei Wang" userId="e596398d-db6e-4c6b-9fe5-24de495b6c4d" providerId="ADAL" clId="{ECBA6D0F-229F-48CA-8BCF-89BDF110E528}" dt="2021-03-30T14:56:42.635" v="558" actId="9405"/>
          <ac:inkMkLst>
            <pc:docMk/>
            <pc:sldMk cId="251341962" sldId="495"/>
            <ac:inkMk id="6" creationId="{18888BB2-7A00-44FB-B4E1-413389946CDF}"/>
          </ac:inkMkLst>
        </pc:inkChg>
        <pc:inkChg chg="add">
          <ac:chgData name="Shaowei Wang" userId="e596398d-db6e-4c6b-9fe5-24de495b6c4d" providerId="ADAL" clId="{ECBA6D0F-229F-48CA-8BCF-89BDF110E528}" dt="2021-03-30T14:56:44.184" v="559" actId="9405"/>
          <ac:inkMkLst>
            <pc:docMk/>
            <pc:sldMk cId="251341962" sldId="495"/>
            <ac:inkMk id="8" creationId="{5C530BD1-955A-4006-B090-C253D9EB25F1}"/>
          </ac:inkMkLst>
        </pc:inkChg>
      </pc:sldChg>
      <pc:sldChg chg="add">
        <pc:chgData name="Shaowei Wang" userId="e596398d-db6e-4c6b-9fe5-24de495b6c4d" providerId="ADAL" clId="{ECBA6D0F-229F-48CA-8BCF-89BDF110E528}" dt="2021-03-28T21:08:18.938" v="3"/>
        <pc:sldMkLst>
          <pc:docMk/>
          <pc:sldMk cId="3351321994" sldId="499"/>
        </pc:sldMkLst>
      </pc:sldChg>
      <pc:sldChg chg="modSp add mod">
        <pc:chgData name="Shaowei Wang" userId="e596398d-db6e-4c6b-9fe5-24de495b6c4d" providerId="ADAL" clId="{ECBA6D0F-229F-48CA-8BCF-89BDF110E528}" dt="2021-03-28T21:10:02.756" v="15" actId="27636"/>
        <pc:sldMkLst>
          <pc:docMk/>
          <pc:sldMk cId="3321796311" sldId="500"/>
        </pc:sldMkLst>
        <pc:spChg chg="mod">
          <ac:chgData name="Shaowei Wang" userId="e596398d-db6e-4c6b-9fe5-24de495b6c4d" providerId="ADAL" clId="{ECBA6D0F-229F-48CA-8BCF-89BDF110E528}" dt="2021-03-28T21:10:02.756" v="15" actId="27636"/>
          <ac:spMkLst>
            <pc:docMk/>
            <pc:sldMk cId="3321796311" sldId="500"/>
            <ac:spMk id="3" creationId="{9F82A59C-5C73-4603-8EE9-3B3A09613B28}"/>
          </ac:spMkLst>
        </pc:spChg>
      </pc:sldChg>
      <pc:sldChg chg="add">
        <pc:chgData name="Shaowei Wang" userId="e596398d-db6e-4c6b-9fe5-24de495b6c4d" providerId="ADAL" clId="{ECBA6D0F-229F-48CA-8BCF-89BDF110E528}" dt="2021-03-28T21:08:18.938" v="3"/>
        <pc:sldMkLst>
          <pc:docMk/>
          <pc:sldMk cId="4186968873" sldId="501"/>
        </pc:sldMkLst>
      </pc:sldChg>
      <pc:sldChg chg="add del">
        <pc:chgData name="Shaowei Wang" userId="e596398d-db6e-4c6b-9fe5-24de495b6c4d" providerId="ADAL" clId="{ECBA6D0F-229F-48CA-8BCF-89BDF110E528}" dt="2021-03-28T21:13:07.861" v="17" actId="47"/>
        <pc:sldMkLst>
          <pc:docMk/>
          <pc:sldMk cId="2003186561" sldId="502"/>
        </pc:sldMkLst>
      </pc:sldChg>
      <pc:sldChg chg="add del">
        <pc:chgData name="Shaowei Wang" userId="e596398d-db6e-4c6b-9fe5-24de495b6c4d" providerId="ADAL" clId="{ECBA6D0F-229F-48CA-8BCF-89BDF110E528}" dt="2021-03-28T21:13:14.378" v="19" actId="47"/>
        <pc:sldMkLst>
          <pc:docMk/>
          <pc:sldMk cId="452256968" sldId="503"/>
        </pc:sldMkLst>
      </pc:sldChg>
      <pc:sldChg chg="add del">
        <pc:chgData name="Shaowei Wang" userId="e596398d-db6e-4c6b-9fe5-24de495b6c4d" providerId="ADAL" clId="{ECBA6D0F-229F-48CA-8BCF-89BDF110E528}" dt="2021-03-28T21:13:11.724" v="18" actId="47"/>
        <pc:sldMkLst>
          <pc:docMk/>
          <pc:sldMk cId="1251763165" sldId="504"/>
        </pc:sldMkLst>
      </pc:sldChg>
      <pc:sldChg chg="add del">
        <pc:chgData name="Shaowei Wang" userId="e596398d-db6e-4c6b-9fe5-24de495b6c4d" providerId="ADAL" clId="{ECBA6D0F-229F-48CA-8BCF-89BDF110E528}" dt="2021-03-28T21:13:34.802" v="20" actId="47"/>
        <pc:sldMkLst>
          <pc:docMk/>
          <pc:sldMk cId="523201144" sldId="505"/>
        </pc:sldMkLst>
      </pc:sldChg>
      <pc:sldChg chg="add del">
        <pc:chgData name="Shaowei Wang" userId="e596398d-db6e-4c6b-9fe5-24de495b6c4d" providerId="ADAL" clId="{ECBA6D0F-229F-48CA-8BCF-89BDF110E528}" dt="2021-03-28T21:13:34.802" v="20" actId="47"/>
        <pc:sldMkLst>
          <pc:docMk/>
          <pc:sldMk cId="1136686333" sldId="506"/>
        </pc:sldMkLst>
      </pc:sldChg>
      <pc:sldChg chg="add del">
        <pc:chgData name="Shaowei Wang" userId="e596398d-db6e-4c6b-9fe5-24de495b6c4d" providerId="ADAL" clId="{ECBA6D0F-229F-48CA-8BCF-89BDF110E528}" dt="2021-03-28T21:13:34.802" v="20" actId="47"/>
        <pc:sldMkLst>
          <pc:docMk/>
          <pc:sldMk cId="3425648617" sldId="507"/>
        </pc:sldMkLst>
      </pc:sldChg>
      <pc:sldChg chg="add del">
        <pc:chgData name="Shaowei Wang" userId="e596398d-db6e-4c6b-9fe5-24de495b6c4d" providerId="ADAL" clId="{ECBA6D0F-229F-48CA-8BCF-89BDF110E528}" dt="2021-03-28T21:26:42.952" v="190" actId="47"/>
        <pc:sldMkLst>
          <pc:docMk/>
          <pc:sldMk cId="3395970202" sldId="509"/>
        </pc:sldMkLst>
      </pc:sldChg>
      <pc:sldChg chg="addSp delSp modSp add mod chgLayout">
        <pc:chgData name="Shaowei Wang" userId="e596398d-db6e-4c6b-9fe5-24de495b6c4d" providerId="ADAL" clId="{ECBA6D0F-229F-48CA-8BCF-89BDF110E528}" dt="2021-03-28T21:24:08.927" v="117" actId="113"/>
        <pc:sldMkLst>
          <pc:docMk/>
          <pc:sldMk cId="617125146" sldId="510"/>
        </pc:sldMkLst>
        <pc:spChg chg="mod ord">
          <ac:chgData name="Shaowei Wang" userId="e596398d-db6e-4c6b-9fe5-24de495b6c4d" providerId="ADAL" clId="{ECBA6D0F-229F-48CA-8BCF-89BDF110E528}" dt="2021-03-28T21:23:55.477" v="112" actId="700"/>
          <ac:spMkLst>
            <pc:docMk/>
            <pc:sldMk cId="617125146" sldId="510"/>
            <ac:spMk id="2" creationId="{00000000-0000-0000-0000-000000000000}"/>
          </ac:spMkLst>
        </pc:spChg>
        <pc:spChg chg="add mod ord">
          <ac:chgData name="Shaowei Wang" userId="e596398d-db6e-4c6b-9fe5-24de495b6c4d" providerId="ADAL" clId="{ECBA6D0F-229F-48CA-8BCF-89BDF110E528}" dt="2021-03-28T21:24:08.927" v="117" actId="113"/>
          <ac:spMkLst>
            <pc:docMk/>
            <pc:sldMk cId="617125146" sldId="510"/>
            <ac:spMk id="4" creationId="{211C7BE6-D4C2-4BB1-AF62-08DB540B2C27}"/>
          </ac:spMkLst>
        </pc:spChg>
        <pc:spChg chg="del">
          <ac:chgData name="Shaowei Wang" userId="e596398d-db6e-4c6b-9fe5-24de495b6c4d" providerId="ADAL" clId="{ECBA6D0F-229F-48CA-8BCF-89BDF110E528}" dt="2021-03-28T21:23:52.569" v="111" actId="478"/>
          <ac:spMkLst>
            <pc:docMk/>
            <pc:sldMk cId="617125146" sldId="510"/>
            <ac:spMk id="8" creationId="{00000000-0000-0000-0000-000000000000}"/>
          </ac:spMkLst>
        </pc:spChg>
        <pc:picChg chg="mod ord">
          <ac:chgData name="Shaowei Wang" userId="e596398d-db6e-4c6b-9fe5-24de495b6c4d" providerId="ADAL" clId="{ECBA6D0F-229F-48CA-8BCF-89BDF110E528}" dt="2021-03-28T21:23:55.477" v="112" actId="700"/>
          <ac:picMkLst>
            <pc:docMk/>
            <pc:sldMk cId="617125146" sldId="510"/>
            <ac:picMk id="3076" creationId="{00000000-0000-0000-0000-000000000000}"/>
          </ac:picMkLst>
        </pc:picChg>
        <pc:inkChg chg="del">
          <ac:chgData name="Shaowei Wang" userId="e596398d-db6e-4c6b-9fe5-24de495b6c4d" providerId="ADAL" clId="{ECBA6D0F-229F-48CA-8BCF-89BDF110E528}" dt="2021-03-28T21:14:16.116" v="38" actId="478"/>
          <ac:inkMkLst>
            <pc:docMk/>
            <pc:sldMk cId="617125146" sldId="510"/>
            <ac:inkMk id="3" creationId="{90133C73-C0AE-47C9-9E9D-96377EDC3E1F}"/>
          </ac:inkMkLst>
        </pc:inkChg>
      </pc:sldChg>
      <pc:sldChg chg="add">
        <pc:chgData name="Shaowei Wang" userId="e596398d-db6e-4c6b-9fe5-24de495b6c4d" providerId="ADAL" clId="{ECBA6D0F-229F-48CA-8BCF-89BDF110E528}" dt="2021-03-28T21:08:18.938" v="3"/>
        <pc:sldMkLst>
          <pc:docMk/>
          <pc:sldMk cId="1266051822" sldId="512"/>
        </pc:sldMkLst>
      </pc:sldChg>
      <pc:sldChg chg="delSp add mod">
        <pc:chgData name="Shaowei Wang" userId="e596398d-db6e-4c6b-9fe5-24de495b6c4d" providerId="ADAL" clId="{ECBA6D0F-229F-48CA-8BCF-89BDF110E528}" dt="2021-03-28T21:18:40.650" v="52" actId="478"/>
        <pc:sldMkLst>
          <pc:docMk/>
          <pc:sldMk cId="1452023010" sldId="513"/>
        </pc:sldMkLst>
        <pc:inkChg chg="del">
          <ac:chgData name="Shaowei Wang" userId="e596398d-db6e-4c6b-9fe5-24de495b6c4d" providerId="ADAL" clId="{ECBA6D0F-229F-48CA-8BCF-89BDF110E528}" dt="2021-03-28T21:18:40.650" v="52" actId="478"/>
          <ac:inkMkLst>
            <pc:docMk/>
            <pc:sldMk cId="1452023010" sldId="513"/>
            <ac:inkMk id="5" creationId="{28941287-FB4A-4D42-BCEC-A22DABE03BB7}"/>
          </ac:inkMkLst>
        </pc:inkChg>
      </pc:sldChg>
      <pc:sldChg chg="add del">
        <pc:chgData name="Shaowei Wang" userId="e596398d-db6e-4c6b-9fe5-24de495b6c4d" providerId="ADAL" clId="{ECBA6D0F-229F-48CA-8BCF-89BDF110E528}" dt="2021-03-28T21:18:53.176" v="53" actId="47"/>
        <pc:sldMkLst>
          <pc:docMk/>
          <pc:sldMk cId="2229692481" sldId="514"/>
        </pc:sldMkLst>
      </pc:sldChg>
      <pc:sldChg chg="add del">
        <pc:chgData name="Shaowei Wang" userId="e596398d-db6e-4c6b-9fe5-24de495b6c4d" providerId="ADAL" clId="{ECBA6D0F-229F-48CA-8BCF-89BDF110E528}" dt="2021-03-28T21:18:53.176" v="53" actId="47"/>
        <pc:sldMkLst>
          <pc:docMk/>
          <pc:sldMk cId="3208136440" sldId="515"/>
        </pc:sldMkLst>
      </pc:sldChg>
      <pc:sldChg chg="add del">
        <pc:chgData name="Shaowei Wang" userId="e596398d-db6e-4c6b-9fe5-24de495b6c4d" providerId="ADAL" clId="{ECBA6D0F-229F-48CA-8BCF-89BDF110E528}" dt="2021-03-28T21:18:53.176" v="53" actId="47"/>
        <pc:sldMkLst>
          <pc:docMk/>
          <pc:sldMk cId="3550364815" sldId="516"/>
        </pc:sldMkLst>
      </pc:sldChg>
      <pc:sldChg chg="add del">
        <pc:chgData name="Shaowei Wang" userId="e596398d-db6e-4c6b-9fe5-24de495b6c4d" providerId="ADAL" clId="{ECBA6D0F-229F-48CA-8BCF-89BDF110E528}" dt="2021-03-28T21:18:53.176" v="53" actId="47"/>
        <pc:sldMkLst>
          <pc:docMk/>
          <pc:sldMk cId="640905455" sldId="517"/>
        </pc:sldMkLst>
      </pc:sldChg>
      <pc:sldChg chg="add">
        <pc:chgData name="Shaowei Wang" userId="e596398d-db6e-4c6b-9fe5-24de495b6c4d" providerId="ADAL" clId="{ECBA6D0F-229F-48CA-8BCF-89BDF110E528}" dt="2021-03-28T21:08:18.938" v="3"/>
        <pc:sldMkLst>
          <pc:docMk/>
          <pc:sldMk cId="1349902836" sldId="732"/>
        </pc:sldMkLst>
      </pc:sldChg>
      <pc:sldChg chg="add">
        <pc:chgData name="Shaowei Wang" userId="e596398d-db6e-4c6b-9fe5-24de495b6c4d" providerId="ADAL" clId="{ECBA6D0F-229F-48CA-8BCF-89BDF110E528}" dt="2021-03-28T21:08:00.664" v="2"/>
        <pc:sldMkLst>
          <pc:docMk/>
          <pc:sldMk cId="2298082843" sldId="735"/>
        </pc:sldMkLst>
      </pc:sldChg>
      <pc:sldChg chg="modSp add mod">
        <pc:chgData name="Shaowei Wang" userId="e596398d-db6e-4c6b-9fe5-24de495b6c4d" providerId="ADAL" clId="{ECBA6D0F-229F-48CA-8BCF-89BDF110E528}" dt="2021-03-28T21:21:58.856" v="56" actId="27636"/>
        <pc:sldMkLst>
          <pc:docMk/>
          <pc:sldMk cId="2344977046" sldId="851"/>
        </pc:sldMkLst>
        <pc:spChg chg="mod">
          <ac:chgData name="Shaowei Wang" userId="e596398d-db6e-4c6b-9fe5-24de495b6c4d" providerId="ADAL" clId="{ECBA6D0F-229F-48CA-8BCF-89BDF110E528}" dt="2021-03-28T21:21:58.856" v="56" actId="27636"/>
          <ac:spMkLst>
            <pc:docMk/>
            <pc:sldMk cId="2344977046" sldId="851"/>
            <ac:spMk id="3" creationId="{00000000-0000-0000-0000-000000000000}"/>
          </ac:spMkLst>
        </pc:spChg>
      </pc:sldChg>
      <pc:sldChg chg="modSp add del mod">
        <pc:chgData name="Shaowei Wang" userId="e596398d-db6e-4c6b-9fe5-24de495b6c4d" providerId="ADAL" clId="{ECBA6D0F-229F-48CA-8BCF-89BDF110E528}" dt="2021-03-28T21:28:12.409" v="193" actId="47"/>
        <pc:sldMkLst>
          <pc:docMk/>
          <pc:sldMk cId="2108882252" sldId="862"/>
        </pc:sldMkLst>
        <pc:spChg chg="mod">
          <ac:chgData name="Shaowei Wang" userId="e596398d-db6e-4c6b-9fe5-24de495b6c4d" providerId="ADAL" clId="{ECBA6D0F-229F-48CA-8BCF-89BDF110E528}" dt="2021-03-28T21:28:04.578" v="192" actId="1076"/>
          <ac:spMkLst>
            <pc:docMk/>
            <pc:sldMk cId="2108882252" sldId="862"/>
            <ac:spMk id="2" creationId="{00000000-0000-0000-0000-000000000000}"/>
          </ac:spMkLst>
        </pc:spChg>
      </pc:sldChg>
      <pc:sldChg chg="modSp add mod">
        <pc:chgData name="Shaowei Wang" userId="e596398d-db6e-4c6b-9fe5-24de495b6c4d" providerId="ADAL" clId="{ECBA6D0F-229F-48CA-8BCF-89BDF110E528}" dt="2021-03-28T21:28:26.872" v="195" actId="1076"/>
        <pc:sldMkLst>
          <pc:docMk/>
          <pc:sldMk cId="1357474668" sldId="878"/>
        </pc:sldMkLst>
        <pc:spChg chg="mod">
          <ac:chgData name="Shaowei Wang" userId="e596398d-db6e-4c6b-9fe5-24de495b6c4d" providerId="ADAL" clId="{ECBA6D0F-229F-48CA-8BCF-89BDF110E528}" dt="2021-03-28T21:28:26.872" v="195" actId="1076"/>
          <ac:spMkLst>
            <pc:docMk/>
            <pc:sldMk cId="1357474668" sldId="878"/>
            <ac:spMk id="2" creationId="{00000000-0000-0000-0000-000000000000}"/>
          </ac:spMkLst>
        </pc:spChg>
      </pc:sldChg>
      <pc:sldChg chg="add">
        <pc:chgData name="Shaowei Wang" userId="e596398d-db6e-4c6b-9fe5-24de495b6c4d" providerId="ADAL" clId="{ECBA6D0F-229F-48CA-8BCF-89BDF110E528}" dt="2021-03-28T21:21:58.794" v="55"/>
        <pc:sldMkLst>
          <pc:docMk/>
          <pc:sldMk cId="3439108639" sldId="893"/>
        </pc:sldMkLst>
      </pc:sldChg>
      <pc:sldChg chg="addSp delSp add">
        <pc:chgData name="Shaowei Wang" userId="e596398d-db6e-4c6b-9fe5-24de495b6c4d" providerId="ADAL" clId="{ECBA6D0F-229F-48CA-8BCF-89BDF110E528}" dt="2021-03-28T21:32:16.684" v="214" actId="478"/>
        <pc:sldMkLst>
          <pc:docMk/>
          <pc:sldMk cId="1432765531" sldId="918"/>
        </pc:sldMkLst>
        <pc:picChg chg="add del">
          <ac:chgData name="Shaowei Wang" userId="e596398d-db6e-4c6b-9fe5-24de495b6c4d" providerId="ADAL" clId="{ECBA6D0F-229F-48CA-8BCF-89BDF110E528}" dt="2021-03-28T21:32:16.684" v="214" actId="478"/>
          <ac:picMkLst>
            <pc:docMk/>
            <pc:sldMk cId="1432765531" sldId="918"/>
            <ac:picMk id="12292" creationId="{E30781DC-0F21-492C-B072-9DA10A7A8F32}"/>
          </ac:picMkLst>
        </pc:picChg>
      </pc:sldChg>
      <pc:sldChg chg="delSp add mod">
        <pc:chgData name="Shaowei Wang" userId="e596398d-db6e-4c6b-9fe5-24de495b6c4d" providerId="ADAL" clId="{ECBA6D0F-229F-48CA-8BCF-89BDF110E528}" dt="2021-03-28T21:27:57.199" v="191" actId="478"/>
        <pc:sldMkLst>
          <pc:docMk/>
          <pc:sldMk cId="3212043778" sldId="1886"/>
        </pc:sldMkLst>
        <pc:inkChg chg="del">
          <ac:chgData name="Shaowei Wang" userId="e596398d-db6e-4c6b-9fe5-24de495b6c4d" providerId="ADAL" clId="{ECBA6D0F-229F-48CA-8BCF-89BDF110E528}" dt="2021-03-28T21:27:57.199" v="191" actId="478"/>
          <ac:inkMkLst>
            <pc:docMk/>
            <pc:sldMk cId="3212043778" sldId="1886"/>
            <ac:inkMk id="11" creationId="{C3FF1357-EDBA-422E-8B2D-A64E7A8E1EBD}"/>
          </ac:inkMkLst>
        </pc:inkChg>
      </pc:sldChg>
      <pc:sldChg chg="delSp add mod">
        <pc:chgData name="Shaowei Wang" userId="e596398d-db6e-4c6b-9fe5-24de495b6c4d" providerId="ADAL" clId="{ECBA6D0F-229F-48CA-8BCF-89BDF110E528}" dt="2021-03-28T21:32:07.981" v="212" actId="478"/>
        <pc:sldMkLst>
          <pc:docMk/>
          <pc:sldMk cId="1955290551" sldId="1918"/>
        </pc:sldMkLst>
        <pc:inkChg chg="del">
          <ac:chgData name="Shaowei Wang" userId="e596398d-db6e-4c6b-9fe5-24de495b6c4d" providerId="ADAL" clId="{ECBA6D0F-229F-48CA-8BCF-89BDF110E528}" dt="2021-03-28T21:32:07.981" v="212" actId="478"/>
          <ac:inkMkLst>
            <pc:docMk/>
            <pc:sldMk cId="1955290551" sldId="1918"/>
            <ac:inkMk id="5" creationId="{772F4587-3D90-420A-9994-B74049866E30}"/>
          </ac:inkMkLst>
        </pc:inkChg>
      </pc:sldChg>
      <pc:sldChg chg="add">
        <pc:chgData name="Shaowei Wang" userId="e596398d-db6e-4c6b-9fe5-24de495b6c4d" providerId="ADAL" clId="{ECBA6D0F-229F-48CA-8BCF-89BDF110E528}" dt="2021-03-28T21:21:58.794" v="55"/>
        <pc:sldMkLst>
          <pc:docMk/>
          <pc:sldMk cId="1718524791" sldId="1932"/>
        </pc:sldMkLst>
      </pc:sldChg>
      <pc:sldChg chg="add">
        <pc:chgData name="Shaowei Wang" userId="e596398d-db6e-4c6b-9fe5-24de495b6c4d" providerId="ADAL" clId="{ECBA6D0F-229F-48CA-8BCF-89BDF110E528}" dt="2021-03-28T21:21:58.794" v="55"/>
        <pc:sldMkLst>
          <pc:docMk/>
          <pc:sldMk cId="26387354" sldId="1933"/>
        </pc:sldMkLst>
      </pc:sldChg>
      <pc:sldChg chg="add">
        <pc:chgData name="Shaowei Wang" userId="e596398d-db6e-4c6b-9fe5-24de495b6c4d" providerId="ADAL" clId="{ECBA6D0F-229F-48CA-8BCF-89BDF110E528}" dt="2021-03-28T21:21:58.794" v="55"/>
        <pc:sldMkLst>
          <pc:docMk/>
          <pc:sldMk cId="1440371870" sldId="1934"/>
        </pc:sldMkLst>
      </pc:sldChg>
      <pc:sldChg chg="add">
        <pc:chgData name="Shaowei Wang" userId="e596398d-db6e-4c6b-9fe5-24de495b6c4d" providerId="ADAL" clId="{ECBA6D0F-229F-48CA-8BCF-89BDF110E528}" dt="2021-03-28T21:21:58.794" v="55"/>
        <pc:sldMkLst>
          <pc:docMk/>
          <pc:sldMk cId="3024015305" sldId="1935"/>
        </pc:sldMkLst>
      </pc:sldChg>
      <pc:sldChg chg="add del">
        <pc:chgData name="Shaowei Wang" userId="e596398d-db6e-4c6b-9fe5-24de495b6c4d" providerId="ADAL" clId="{ECBA6D0F-229F-48CA-8BCF-89BDF110E528}" dt="2021-03-28T21:29:09.252" v="203" actId="47"/>
        <pc:sldMkLst>
          <pc:docMk/>
          <pc:sldMk cId="672015362" sldId="1937"/>
        </pc:sldMkLst>
      </pc:sldChg>
      <pc:sldChg chg="delSp add mod">
        <pc:chgData name="Shaowei Wang" userId="e596398d-db6e-4c6b-9fe5-24de495b6c4d" providerId="ADAL" clId="{ECBA6D0F-229F-48CA-8BCF-89BDF110E528}" dt="2021-03-28T21:30:04.262" v="208" actId="478"/>
        <pc:sldMkLst>
          <pc:docMk/>
          <pc:sldMk cId="702080990" sldId="1938"/>
        </pc:sldMkLst>
        <pc:inkChg chg="del">
          <ac:chgData name="Shaowei Wang" userId="e596398d-db6e-4c6b-9fe5-24de495b6c4d" providerId="ADAL" clId="{ECBA6D0F-229F-48CA-8BCF-89BDF110E528}" dt="2021-03-28T21:30:04.262" v="208" actId="478"/>
          <ac:inkMkLst>
            <pc:docMk/>
            <pc:sldMk cId="702080990" sldId="1938"/>
            <ac:inkMk id="5" creationId="{250954A4-DF1A-4603-8805-6528164F936D}"/>
          </ac:inkMkLst>
        </pc:inkChg>
      </pc:sldChg>
      <pc:sldChg chg="add">
        <pc:chgData name="Shaowei Wang" userId="e596398d-db6e-4c6b-9fe5-24de495b6c4d" providerId="ADAL" clId="{ECBA6D0F-229F-48CA-8BCF-89BDF110E528}" dt="2021-03-28T21:21:58.794" v="55"/>
        <pc:sldMkLst>
          <pc:docMk/>
          <pc:sldMk cId="495525067" sldId="1939"/>
        </pc:sldMkLst>
      </pc:sldChg>
      <pc:sldChg chg="delSp add del mod">
        <pc:chgData name="Shaowei Wang" userId="e596398d-db6e-4c6b-9fe5-24de495b6c4d" providerId="ADAL" clId="{ECBA6D0F-229F-48CA-8BCF-89BDF110E528}" dt="2021-03-28T21:29:28.573" v="207" actId="47"/>
        <pc:sldMkLst>
          <pc:docMk/>
          <pc:sldMk cId="3806638354" sldId="1940"/>
        </pc:sldMkLst>
        <pc:inkChg chg="del">
          <ac:chgData name="Shaowei Wang" userId="e596398d-db6e-4c6b-9fe5-24de495b6c4d" providerId="ADAL" clId="{ECBA6D0F-229F-48CA-8BCF-89BDF110E528}" dt="2021-03-28T21:29:19.134" v="205" actId="478"/>
          <ac:inkMkLst>
            <pc:docMk/>
            <pc:sldMk cId="3806638354" sldId="1940"/>
            <ac:inkMk id="5" creationId="{5263B91A-A7E6-4869-9758-DB3B49B8BB00}"/>
          </ac:inkMkLst>
        </pc:inkChg>
      </pc:sldChg>
      <pc:sldChg chg="add">
        <pc:chgData name="Shaowei Wang" userId="e596398d-db6e-4c6b-9fe5-24de495b6c4d" providerId="ADAL" clId="{ECBA6D0F-229F-48CA-8BCF-89BDF110E528}" dt="2021-03-28T21:21:58.794" v="55"/>
        <pc:sldMkLst>
          <pc:docMk/>
          <pc:sldMk cId="2658985096" sldId="1941"/>
        </pc:sldMkLst>
      </pc:sldChg>
      <pc:sldChg chg="delSp add mod">
        <pc:chgData name="Shaowei Wang" userId="e596398d-db6e-4c6b-9fe5-24de495b6c4d" providerId="ADAL" clId="{ECBA6D0F-229F-48CA-8BCF-89BDF110E528}" dt="2021-03-30T14:58:12.948" v="562" actId="478"/>
        <pc:sldMkLst>
          <pc:docMk/>
          <pc:sldMk cId="3821936108" sldId="1942"/>
        </pc:sldMkLst>
        <pc:inkChg chg="del">
          <ac:chgData name="Shaowei Wang" userId="e596398d-db6e-4c6b-9fe5-24de495b6c4d" providerId="ADAL" clId="{ECBA6D0F-229F-48CA-8BCF-89BDF110E528}" dt="2021-03-30T14:58:12.948" v="562" actId="478"/>
          <ac:inkMkLst>
            <pc:docMk/>
            <pc:sldMk cId="3821936108" sldId="1942"/>
            <ac:inkMk id="2" creationId="{C6390454-53D1-4ED3-AC1A-F2E9D9D61E08}"/>
          </ac:inkMkLst>
        </pc:inkChg>
      </pc:sldChg>
      <pc:sldChg chg="add">
        <pc:chgData name="Shaowei Wang" userId="e596398d-db6e-4c6b-9fe5-24de495b6c4d" providerId="ADAL" clId="{ECBA6D0F-229F-48CA-8BCF-89BDF110E528}" dt="2021-03-28T21:21:58.794" v="55"/>
        <pc:sldMkLst>
          <pc:docMk/>
          <pc:sldMk cId="958402526" sldId="1943"/>
        </pc:sldMkLst>
      </pc:sldChg>
      <pc:sldChg chg="add">
        <pc:chgData name="Shaowei Wang" userId="e596398d-db6e-4c6b-9fe5-24de495b6c4d" providerId="ADAL" clId="{ECBA6D0F-229F-48CA-8BCF-89BDF110E528}" dt="2021-03-28T21:21:58.794" v="55"/>
        <pc:sldMkLst>
          <pc:docMk/>
          <pc:sldMk cId="2924814160" sldId="1944"/>
        </pc:sldMkLst>
      </pc:sldChg>
      <pc:sldChg chg="delSp add mod setBg delDesignElem">
        <pc:chgData name="Shaowei Wang" userId="e596398d-db6e-4c6b-9fe5-24de495b6c4d" providerId="ADAL" clId="{ECBA6D0F-229F-48CA-8BCF-89BDF110E528}" dt="2021-03-30T14:59:32.924" v="563" actId="478"/>
        <pc:sldMkLst>
          <pc:docMk/>
          <pc:sldMk cId="1487710063" sldId="1945"/>
        </pc:sldMkLst>
        <pc:spChg chg="del">
          <ac:chgData name="Shaowei Wang" userId="e596398d-db6e-4c6b-9fe5-24de495b6c4d" providerId="ADAL" clId="{ECBA6D0F-229F-48CA-8BCF-89BDF110E528}" dt="2021-03-28T21:21:58.794" v="55"/>
          <ac:spMkLst>
            <pc:docMk/>
            <pc:sldMk cId="1487710063" sldId="1945"/>
            <ac:spMk id="11" creationId="{53F29798-D584-4792-9B62-3F5F5C36D619}"/>
          </ac:spMkLst>
        </pc:spChg>
        <pc:inkChg chg="del">
          <ac:chgData name="Shaowei Wang" userId="e596398d-db6e-4c6b-9fe5-24de495b6c4d" providerId="ADAL" clId="{ECBA6D0F-229F-48CA-8BCF-89BDF110E528}" dt="2021-03-30T14:59:32.924" v="563" actId="478"/>
          <ac:inkMkLst>
            <pc:docMk/>
            <pc:sldMk cId="1487710063" sldId="1945"/>
            <ac:inkMk id="3" creationId="{27684A89-1330-41DC-925A-35BFADD82563}"/>
          </ac:inkMkLst>
        </pc:inkChg>
      </pc:sldChg>
      <pc:sldChg chg="modSp add mod">
        <pc:chgData name="Shaowei Wang" userId="e596398d-db6e-4c6b-9fe5-24de495b6c4d" providerId="ADAL" clId="{ECBA6D0F-229F-48CA-8BCF-89BDF110E528}" dt="2021-03-28T21:21:58.875" v="58" actId="27636"/>
        <pc:sldMkLst>
          <pc:docMk/>
          <pc:sldMk cId="257495671" sldId="1946"/>
        </pc:sldMkLst>
        <pc:spChg chg="mod">
          <ac:chgData name="Shaowei Wang" userId="e596398d-db6e-4c6b-9fe5-24de495b6c4d" providerId="ADAL" clId="{ECBA6D0F-229F-48CA-8BCF-89BDF110E528}" dt="2021-03-28T21:21:58.875" v="58" actId="27636"/>
          <ac:spMkLst>
            <pc:docMk/>
            <pc:sldMk cId="257495671" sldId="1946"/>
            <ac:spMk id="7" creationId="{4E49B740-0783-4AB4-8F81-C311C0453E90}"/>
          </ac:spMkLst>
        </pc:spChg>
      </pc:sldChg>
      <pc:sldChg chg="delSp modSp add mod">
        <pc:chgData name="Shaowei Wang" userId="e596398d-db6e-4c6b-9fe5-24de495b6c4d" providerId="ADAL" clId="{ECBA6D0F-229F-48CA-8BCF-89BDF110E528}" dt="2021-03-30T15:00:32.544" v="575" actId="20577"/>
        <pc:sldMkLst>
          <pc:docMk/>
          <pc:sldMk cId="1687784075" sldId="1947"/>
        </pc:sldMkLst>
        <pc:spChg chg="mod">
          <ac:chgData name="Shaowei Wang" userId="e596398d-db6e-4c6b-9fe5-24de495b6c4d" providerId="ADAL" clId="{ECBA6D0F-229F-48CA-8BCF-89BDF110E528}" dt="2021-03-30T15:00:32.544" v="575" actId="20577"/>
          <ac:spMkLst>
            <pc:docMk/>
            <pc:sldMk cId="1687784075" sldId="1947"/>
            <ac:spMk id="2" creationId="{D464F71D-E27D-47BA-9D7D-8850E71F0B17}"/>
          </ac:spMkLst>
        </pc:spChg>
        <pc:inkChg chg="del">
          <ac:chgData name="Shaowei Wang" userId="e596398d-db6e-4c6b-9fe5-24de495b6c4d" providerId="ADAL" clId="{ECBA6D0F-229F-48CA-8BCF-89BDF110E528}" dt="2021-03-28T21:30:55.042" v="209" actId="478"/>
          <ac:inkMkLst>
            <pc:docMk/>
            <pc:sldMk cId="1687784075" sldId="1947"/>
            <ac:inkMk id="3" creationId="{5C9DD581-1257-42E6-8598-C6A04DB458DF}"/>
          </ac:inkMkLst>
        </pc:inkChg>
      </pc:sldChg>
      <pc:sldChg chg="modSp add mod">
        <pc:chgData name="Shaowei Wang" userId="e596398d-db6e-4c6b-9fe5-24de495b6c4d" providerId="ADAL" clId="{ECBA6D0F-229F-48CA-8BCF-89BDF110E528}" dt="2021-03-30T15:00:26.724" v="569" actId="20577"/>
        <pc:sldMkLst>
          <pc:docMk/>
          <pc:sldMk cId="2818253629" sldId="1948"/>
        </pc:sldMkLst>
        <pc:spChg chg="mod">
          <ac:chgData name="Shaowei Wang" userId="e596398d-db6e-4c6b-9fe5-24de495b6c4d" providerId="ADAL" clId="{ECBA6D0F-229F-48CA-8BCF-89BDF110E528}" dt="2021-03-30T15:00:26.724" v="569" actId="20577"/>
          <ac:spMkLst>
            <pc:docMk/>
            <pc:sldMk cId="2818253629" sldId="1948"/>
            <ac:spMk id="3" creationId="{6639356D-03BE-4CD9-9D30-8F9AB1C256F1}"/>
          </ac:spMkLst>
        </pc:spChg>
      </pc:sldChg>
      <pc:sldChg chg="delSp modSp add mod">
        <pc:chgData name="Shaowei Wang" userId="e596398d-db6e-4c6b-9fe5-24de495b6c4d" providerId="ADAL" clId="{ECBA6D0F-229F-48CA-8BCF-89BDF110E528}" dt="2021-03-30T15:00:37.708" v="581" actId="20577"/>
        <pc:sldMkLst>
          <pc:docMk/>
          <pc:sldMk cId="3565809557" sldId="1949"/>
        </pc:sldMkLst>
        <pc:spChg chg="mod">
          <ac:chgData name="Shaowei Wang" userId="e596398d-db6e-4c6b-9fe5-24de495b6c4d" providerId="ADAL" clId="{ECBA6D0F-229F-48CA-8BCF-89BDF110E528}" dt="2021-03-30T15:00:37.708" v="581" actId="20577"/>
          <ac:spMkLst>
            <pc:docMk/>
            <pc:sldMk cId="3565809557" sldId="1949"/>
            <ac:spMk id="5" creationId="{A3758E9C-4BEC-4B60-B261-0A98AF6B607B}"/>
          </ac:spMkLst>
        </pc:spChg>
        <pc:inkChg chg="del">
          <ac:chgData name="Shaowei Wang" userId="e596398d-db6e-4c6b-9fe5-24de495b6c4d" providerId="ADAL" clId="{ECBA6D0F-229F-48CA-8BCF-89BDF110E528}" dt="2021-03-28T21:31:02.295" v="210" actId="478"/>
          <ac:inkMkLst>
            <pc:docMk/>
            <pc:sldMk cId="3565809557" sldId="1949"/>
            <ac:inkMk id="2" creationId="{7864D0CB-0249-46E9-8715-5CD188CEADDA}"/>
          </ac:inkMkLst>
        </pc:inkChg>
      </pc:sldChg>
      <pc:sldChg chg="delSp modSp add mod">
        <pc:chgData name="Shaowei Wang" userId="e596398d-db6e-4c6b-9fe5-24de495b6c4d" providerId="ADAL" clId="{ECBA6D0F-229F-48CA-8BCF-89BDF110E528}" dt="2021-03-30T15:02:45.175" v="626" actId="20577"/>
        <pc:sldMkLst>
          <pc:docMk/>
          <pc:sldMk cId="3717603684" sldId="1950"/>
        </pc:sldMkLst>
        <pc:spChg chg="mod">
          <ac:chgData name="Shaowei Wang" userId="e596398d-db6e-4c6b-9fe5-24de495b6c4d" providerId="ADAL" clId="{ECBA6D0F-229F-48CA-8BCF-89BDF110E528}" dt="2021-03-30T15:00:50.248" v="591" actId="20577"/>
          <ac:spMkLst>
            <pc:docMk/>
            <pc:sldMk cId="3717603684" sldId="1950"/>
            <ac:spMk id="2" creationId="{7630A1F3-509B-4ADF-AB98-5F194664BCC5}"/>
          </ac:spMkLst>
        </pc:spChg>
        <pc:spChg chg="mod">
          <ac:chgData name="Shaowei Wang" userId="e596398d-db6e-4c6b-9fe5-24de495b6c4d" providerId="ADAL" clId="{ECBA6D0F-229F-48CA-8BCF-89BDF110E528}" dt="2021-03-30T15:02:45.175" v="626" actId="20577"/>
          <ac:spMkLst>
            <pc:docMk/>
            <pc:sldMk cId="3717603684" sldId="1950"/>
            <ac:spMk id="7" creationId="{2ABF3211-07C6-4800-B2A7-B3316CECCE73}"/>
          </ac:spMkLst>
        </pc:spChg>
        <pc:inkChg chg="del">
          <ac:chgData name="Shaowei Wang" userId="e596398d-db6e-4c6b-9fe5-24de495b6c4d" providerId="ADAL" clId="{ECBA6D0F-229F-48CA-8BCF-89BDF110E528}" dt="2021-03-28T21:31:40.075" v="211" actId="478"/>
          <ac:inkMkLst>
            <pc:docMk/>
            <pc:sldMk cId="3717603684" sldId="1950"/>
            <ac:inkMk id="3" creationId="{4F29D273-85A6-4751-BDDB-0E64C09C23CF}"/>
          </ac:inkMkLst>
        </pc:inkChg>
      </pc:sldChg>
      <pc:sldChg chg="modSp add del mod">
        <pc:chgData name="Shaowei Wang" userId="e596398d-db6e-4c6b-9fe5-24de495b6c4d" providerId="ADAL" clId="{ECBA6D0F-229F-48CA-8BCF-89BDF110E528}" dt="2021-03-30T15:03:49.741" v="627" actId="47"/>
        <pc:sldMkLst>
          <pc:docMk/>
          <pc:sldMk cId="2065527744" sldId="1951"/>
        </pc:sldMkLst>
        <pc:spChg chg="mod">
          <ac:chgData name="Shaowei Wang" userId="e596398d-db6e-4c6b-9fe5-24de495b6c4d" providerId="ADAL" clId="{ECBA6D0F-229F-48CA-8BCF-89BDF110E528}" dt="2021-03-30T15:00:55.625" v="597" actId="20577"/>
          <ac:spMkLst>
            <pc:docMk/>
            <pc:sldMk cId="2065527744" sldId="1951"/>
            <ac:spMk id="2" creationId="{7630A1F3-509B-4ADF-AB98-5F194664BCC5}"/>
          </ac:spMkLst>
        </pc:spChg>
      </pc:sldChg>
      <pc:sldChg chg="add">
        <pc:chgData name="Shaowei Wang" userId="e596398d-db6e-4c6b-9fe5-24de495b6c4d" providerId="ADAL" clId="{ECBA6D0F-229F-48CA-8BCF-89BDF110E528}" dt="2021-03-28T21:21:58.794" v="55"/>
        <pc:sldMkLst>
          <pc:docMk/>
          <pc:sldMk cId="3828576912" sldId="1952"/>
        </pc:sldMkLst>
      </pc:sldChg>
      <pc:sldChg chg="modSp add mod">
        <pc:chgData name="Shaowei Wang" userId="e596398d-db6e-4c6b-9fe5-24de495b6c4d" providerId="ADAL" clId="{ECBA6D0F-229F-48CA-8BCF-89BDF110E528}" dt="2021-03-28T21:21:58.912" v="60" actId="27636"/>
        <pc:sldMkLst>
          <pc:docMk/>
          <pc:sldMk cId="3607010592" sldId="1953"/>
        </pc:sldMkLst>
        <pc:spChg chg="mod">
          <ac:chgData name="Shaowei Wang" userId="e596398d-db6e-4c6b-9fe5-24de495b6c4d" providerId="ADAL" clId="{ECBA6D0F-229F-48CA-8BCF-89BDF110E528}" dt="2021-03-28T21:21:58.912" v="60" actId="27636"/>
          <ac:spMkLst>
            <pc:docMk/>
            <pc:sldMk cId="3607010592" sldId="1953"/>
            <ac:spMk id="5" creationId="{A3758E9C-4BEC-4B60-B261-0A98AF6B607B}"/>
          </ac:spMkLst>
        </pc:spChg>
      </pc:sldChg>
      <pc:sldChg chg="delSp add mod">
        <pc:chgData name="Shaowei Wang" userId="e596398d-db6e-4c6b-9fe5-24de495b6c4d" providerId="ADAL" clId="{ECBA6D0F-229F-48CA-8BCF-89BDF110E528}" dt="2021-03-28T21:32:26.429" v="215" actId="478"/>
        <pc:sldMkLst>
          <pc:docMk/>
          <pc:sldMk cId="772221790" sldId="1954"/>
        </pc:sldMkLst>
        <pc:inkChg chg="del">
          <ac:chgData name="Shaowei Wang" userId="e596398d-db6e-4c6b-9fe5-24de495b6c4d" providerId="ADAL" clId="{ECBA6D0F-229F-48CA-8BCF-89BDF110E528}" dt="2021-03-28T21:32:26.429" v="215" actId="478"/>
          <ac:inkMkLst>
            <pc:docMk/>
            <pc:sldMk cId="772221790" sldId="1954"/>
            <ac:inkMk id="2" creationId="{EEA98570-F1BF-4D27-99D8-0FDA1CE14735}"/>
          </ac:inkMkLst>
        </pc:inkChg>
      </pc:sldChg>
      <pc:sldChg chg="modSp add mod">
        <pc:chgData name="Shaowei Wang" userId="e596398d-db6e-4c6b-9fe5-24de495b6c4d" providerId="ADAL" clId="{ECBA6D0F-229F-48CA-8BCF-89BDF110E528}" dt="2021-03-28T21:22:11.128" v="75" actId="20577"/>
        <pc:sldMkLst>
          <pc:docMk/>
          <pc:sldMk cId="2564926022" sldId="1956"/>
        </pc:sldMkLst>
        <pc:spChg chg="mod">
          <ac:chgData name="Shaowei Wang" userId="e596398d-db6e-4c6b-9fe5-24de495b6c4d" providerId="ADAL" clId="{ECBA6D0F-229F-48CA-8BCF-89BDF110E528}" dt="2021-03-28T21:22:11.128" v="75" actId="20577"/>
          <ac:spMkLst>
            <pc:docMk/>
            <pc:sldMk cId="2564926022" sldId="1956"/>
            <ac:spMk id="2" creationId="{C48B10C9-899B-4034-9C0D-7B4C7DF737CF}"/>
          </ac:spMkLst>
        </pc:spChg>
      </pc:sldChg>
      <pc:sldChg chg="delSp add mod">
        <pc:chgData name="Shaowei Wang" userId="e596398d-db6e-4c6b-9fe5-24de495b6c4d" providerId="ADAL" clId="{ECBA6D0F-229F-48CA-8BCF-89BDF110E528}" dt="2021-03-28T21:28:18.119" v="194" actId="478"/>
        <pc:sldMkLst>
          <pc:docMk/>
          <pc:sldMk cId="3935344636" sldId="1957"/>
        </pc:sldMkLst>
        <pc:inkChg chg="del">
          <ac:chgData name="Shaowei Wang" userId="e596398d-db6e-4c6b-9fe5-24de495b6c4d" providerId="ADAL" clId="{ECBA6D0F-229F-48CA-8BCF-89BDF110E528}" dt="2021-03-28T21:28:18.119" v="194" actId="478"/>
          <ac:inkMkLst>
            <pc:docMk/>
            <pc:sldMk cId="3935344636" sldId="1957"/>
            <ac:inkMk id="2" creationId="{2D208B7B-9593-47C0-9A36-F8876AC72270}"/>
          </ac:inkMkLst>
        </pc:inkChg>
      </pc:sldChg>
      <pc:sldChg chg="delSp modSp add del mod">
        <pc:chgData name="Shaowei Wang" userId="e596398d-db6e-4c6b-9fe5-24de495b6c4d" providerId="ADAL" clId="{ECBA6D0F-229F-48CA-8BCF-89BDF110E528}" dt="2021-03-28T21:29:12.795" v="204" actId="478"/>
        <pc:sldMkLst>
          <pc:docMk/>
          <pc:sldMk cId="372956633" sldId="1958"/>
        </pc:sldMkLst>
        <pc:spChg chg="mod">
          <ac:chgData name="Shaowei Wang" userId="e596398d-db6e-4c6b-9fe5-24de495b6c4d" providerId="ADAL" clId="{ECBA6D0F-229F-48CA-8BCF-89BDF110E528}" dt="2021-03-28T21:21:58.859" v="57" actId="27636"/>
          <ac:spMkLst>
            <pc:docMk/>
            <pc:sldMk cId="372956633" sldId="1958"/>
            <ac:spMk id="8" creationId="{FF83B9B7-839C-4FAF-8FEF-30C9629626D7}"/>
          </ac:spMkLst>
        </pc:spChg>
        <pc:inkChg chg="del">
          <ac:chgData name="Shaowei Wang" userId="e596398d-db6e-4c6b-9fe5-24de495b6c4d" providerId="ADAL" clId="{ECBA6D0F-229F-48CA-8BCF-89BDF110E528}" dt="2021-03-28T21:29:12.795" v="204" actId="478"/>
          <ac:inkMkLst>
            <pc:docMk/>
            <pc:sldMk cId="372956633" sldId="1958"/>
            <ac:inkMk id="18" creationId="{FC2D15CD-B083-4BEB-800E-0C9D15910C57}"/>
          </ac:inkMkLst>
        </pc:inkChg>
      </pc:sldChg>
      <pc:sldChg chg="add del">
        <pc:chgData name="Shaowei Wang" userId="e596398d-db6e-4c6b-9fe5-24de495b6c4d" providerId="ADAL" clId="{ECBA6D0F-229F-48CA-8BCF-89BDF110E528}" dt="2021-03-28T21:29:06.537" v="202" actId="47"/>
        <pc:sldMkLst>
          <pc:docMk/>
          <pc:sldMk cId="352227784" sldId="1959"/>
        </pc:sldMkLst>
      </pc:sldChg>
      <pc:sldChg chg="addSp delSp modSp add mod chgLayout">
        <pc:chgData name="Shaowei Wang" userId="e596398d-db6e-4c6b-9fe5-24de495b6c4d" providerId="ADAL" clId="{ECBA6D0F-229F-48CA-8BCF-89BDF110E528}" dt="2021-03-28T21:22:43.532" v="95" actId="20577"/>
        <pc:sldMkLst>
          <pc:docMk/>
          <pc:sldMk cId="3592557521" sldId="1965"/>
        </pc:sldMkLst>
        <pc:spChg chg="add mod ord">
          <ac:chgData name="Shaowei Wang" userId="e596398d-db6e-4c6b-9fe5-24de495b6c4d" providerId="ADAL" clId="{ECBA6D0F-229F-48CA-8BCF-89BDF110E528}" dt="2021-03-28T21:22:43.532" v="95" actId="20577"/>
          <ac:spMkLst>
            <pc:docMk/>
            <pc:sldMk cId="3592557521" sldId="1965"/>
            <ac:spMk id="2" creationId="{CBF05B30-0277-49A6-8510-023C63E5DD0E}"/>
          </ac:spMkLst>
        </pc:spChg>
        <pc:spChg chg="mod ord">
          <ac:chgData name="Shaowei Wang" userId="e596398d-db6e-4c6b-9fe5-24de495b6c4d" providerId="ADAL" clId="{ECBA6D0F-229F-48CA-8BCF-89BDF110E528}" dt="2021-03-28T21:22:36.989" v="91" actId="700"/>
          <ac:spMkLst>
            <pc:docMk/>
            <pc:sldMk cId="3592557521" sldId="1965"/>
            <ac:spMk id="3" creationId="{5DF26FB4-E113-4B46-8304-BE1A1EB107BB}"/>
          </ac:spMkLst>
        </pc:spChg>
        <pc:spChg chg="del mod">
          <ac:chgData name="Shaowei Wang" userId="e596398d-db6e-4c6b-9fe5-24de495b6c4d" providerId="ADAL" clId="{ECBA6D0F-229F-48CA-8BCF-89BDF110E528}" dt="2021-03-28T21:22:33.453" v="90" actId="478"/>
          <ac:spMkLst>
            <pc:docMk/>
            <pc:sldMk cId="3592557521" sldId="1965"/>
            <ac:spMk id="9" creationId="{D88D1470-D3D6-4CD8-8682-8E21A3EC88B6}"/>
          </ac:spMkLst>
        </pc:spChg>
      </pc:sldChg>
      <pc:sldChg chg="delSp modSp add mod">
        <pc:chgData name="Shaowei Wang" userId="e596398d-db6e-4c6b-9fe5-24de495b6c4d" providerId="ADAL" clId="{ECBA6D0F-229F-48CA-8BCF-89BDF110E528}" dt="2021-03-28T21:22:25.203" v="88" actId="20577"/>
        <pc:sldMkLst>
          <pc:docMk/>
          <pc:sldMk cId="1181476827" sldId="1966"/>
        </pc:sldMkLst>
        <pc:spChg chg="mod">
          <ac:chgData name="Shaowei Wang" userId="e596398d-db6e-4c6b-9fe5-24de495b6c4d" providerId="ADAL" clId="{ECBA6D0F-229F-48CA-8BCF-89BDF110E528}" dt="2021-03-28T21:22:25.203" v="88" actId="20577"/>
          <ac:spMkLst>
            <pc:docMk/>
            <pc:sldMk cId="1181476827" sldId="1966"/>
            <ac:spMk id="5" creationId="{56BD53FE-CE2B-48A7-9575-95D77030ECD4}"/>
          </ac:spMkLst>
        </pc:spChg>
        <pc:spChg chg="del mod">
          <ac:chgData name="Shaowei Wang" userId="e596398d-db6e-4c6b-9fe5-24de495b6c4d" providerId="ADAL" clId="{ECBA6D0F-229F-48CA-8BCF-89BDF110E528}" dt="2021-03-28T21:22:22.119" v="76" actId="478"/>
          <ac:spMkLst>
            <pc:docMk/>
            <pc:sldMk cId="1181476827" sldId="1966"/>
            <ac:spMk id="7" creationId="{AEB34C9E-C598-498C-B98B-4F0B2944544E}"/>
          </ac:spMkLst>
        </pc:spChg>
      </pc:sldChg>
      <pc:sldChg chg="add">
        <pc:chgData name="Shaowei Wang" userId="e596398d-db6e-4c6b-9fe5-24de495b6c4d" providerId="ADAL" clId="{ECBA6D0F-229F-48CA-8BCF-89BDF110E528}" dt="2021-03-28T21:12:50.161" v="16"/>
        <pc:sldMkLst>
          <pc:docMk/>
          <pc:sldMk cId="1083450306" sldId="1967"/>
        </pc:sldMkLst>
      </pc:sldChg>
      <pc:sldChg chg="delSp add mod">
        <pc:chgData name="Shaowei Wang" userId="e596398d-db6e-4c6b-9fe5-24de495b6c4d" providerId="ADAL" clId="{ECBA6D0F-229F-48CA-8BCF-89BDF110E528}" dt="2021-03-30T14:36:33.006" v="557" actId="478"/>
        <pc:sldMkLst>
          <pc:docMk/>
          <pc:sldMk cId="1924018544" sldId="1968"/>
        </pc:sldMkLst>
        <pc:inkChg chg="del">
          <ac:chgData name="Shaowei Wang" userId="e596398d-db6e-4c6b-9fe5-24de495b6c4d" providerId="ADAL" clId="{ECBA6D0F-229F-48CA-8BCF-89BDF110E528}" dt="2021-03-30T14:36:33.006" v="557" actId="478"/>
          <ac:inkMkLst>
            <pc:docMk/>
            <pc:sldMk cId="1924018544" sldId="1968"/>
            <ac:inkMk id="4" creationId="{D636FD65-7796-4360-8DDF-ADE775503256}"/>
          </ac:inkMkLst>
        </pc:inkChg>
      </pc:sldChg>
      <pc:sldChg chg="delSp modSp add mod">
        <pc:chgData name="Shaowei Wang" userId="e596398d-db6e-4c6b-9fe5-24de495b6c4d" providerId="ADAL" clId="{ECBA6D0F-229F-48CA-8BCF-89BDF110E528}" dt="2021-03-28T21:26:22.643" v="189" actId="5793"/>
        <pc:sldMkLst>
          <pc:docMk/>
          <pc:sldMk cId="2567959010" sldId="1969"/>
        </pc:sldMkLst>
        <pc:spChg chg="mod">
          <ac:chgData name="Shaowei Wang" userId="e596398d-db6e-4c6b-9fe5-24de495b6c4d" providerId="ADAL" clId="{ECBA6D0F-229F-48CA-8BCF-89BDF110E528}" dt="2021-03-28T21:26:22.643" v="189" actId="5793"/>
          <ac:spMkLst>
            <pc:docMk/>
            <pc:sldMk cId="2567959010" sldId="1969"/>
            <ac:spMk id="5" creationId="{56BD53FE-CE2B-48A7-9575-95D77030ECD4}"/>
          </ac:spMkLst>
        </pc:spChg>
        <pc:spChg chg="del">
          <ac:chgData name="Shaowei Wang" userId="e596398d-db6e-4c6b-9fe5-24de495b6c4d" providerId="ADAL" clId="{ECBA6D0F-229F-48CA-8BCF-89BDF110E528}" dt="2021-03-28T21:26:16.952" v="161" actId="478"/>
          <ac:spMkLst>
            <pc:docMk/>
            <pc:sldMk cId="2567959010" sldId="1969"/>
            <ac:spMk id="7" creationId="{AEB34C9E-C598-498C-B98B-4F0B2944544E}"/>
          </ac:spMkLst>
        </pc:spChg>
      </pc:sldChg>
      <pc:sldChg chg="add">
        <pc:chgData name="Shaowei Wang" userId="e596398d-db6e-4c6b-9fe5-24de495b6c4d" providerId="ADAL" clId="{ECBA6D0F-229F-48CA-8BCF-89BDF110E528}" dt="2021-03-28T21:12:50.161" v="16"/>
        <pc:sldMkLst>
          <pc:docMk/>
          <pc:sldMk cId="3519736176" sldId="1970"/>
        </pc:sldMkLst>
      </pc:sldChg>
      <pc:sldChg chg="addSp delSp add mod">
        <pc:chgData name="Shaowei Wang" userId="e596398d-db6e-4c6b-9fe5-24de495b6c4d" providerId="ADAL" clId="{ECBA6D0F-229F-48CA-8BCF-89BDF110E528}" dt="2021-03-28T21:15:45.929" v="48" actId="478"/>
        <pc:sldMkLst>
          <pc:docMk/>
          <pc:sldMk cId="2073188450" sldId="1971"/>
        </pc:sldMkLst>
        <pc:inkChg chg="add del">
          <ac:chgData name="Shaowei Wang" userId="e596398d-db6e-4c6b-9fe5-24de495b6c4d" providerId="ADAL" clId="{ECBA6D0F-229F-48CA-8BCF-89BDF110E528}" dt="2021-03-28T21:15:45.929" v="48" actId="478"/>
          <ac:inkMkLst>
            <pc:docMk/>
            <pc:sldMk cId="2073188450" sldId="1971"/>
            <ac:inkMk id="2" creationId="{91EB6DDF-B50C-42D2-B29A-5E7CAFFD0F04}"/>
          </ac:inkMkLst>
        </pc:inkChg>
      </pc:sldChg>
      <pc:sldChg chg="add">
        <pc:chgData name="Shaowei Wang" userId="e596398d-db6e-4c6b-9fe5-24de495b6c4d" providerId="ADAL" clId="{ECBA6D0F-229F-48CA-8BCF-89BDF110E528}" dt="2021-03-28T21:12:50.161" v="16"/>
        <pc:sldMkLst>
          <pc:docMk/>
          <pc:sldMk cId="1856797202" sldId="1972"/>
        </pc:sldMkLst>
      </pc:sldChg>
      <pc:sldChg chg="delSp modSp add mod">
        <pc:chgData name="Shaowei Wang" userId="e596398d-db6e-4c6b-9fe5-24de495b6c4d" providerId="ADAL" clId="{ECBA6D0F-229F-48CA-8BCF-89BDF110E528}" dt="2021-03-28T21:16:25.244" v="50" actId="13926"/>
        <pc:sldMkLst>
          <pc:docMk/>
          <pc:sldMk cId="2735710084" sldId="1973"/>
        </pc:sldMkLst>
        <pc:spChg chg="mod">
          <ac:chgData name="Shaowei Wang" userId="e596398d-db6e-4c6b-9fe5-24de495b6c4d" providerId="ADAL" clId="{ECBA6D0F-229F-48CA-8BCF-89BDF110E528}" dt="2021-03-28T21:16:25.244" v="50" actId="13926"/>
          <ac:spMkLst>
            <pc:docMk/>
            <pc:sldMk cId="2735710084" sldId="1973"/>
            <ac:spMk id="3" creationId="{FBD87C71-6244-4130-8CB0-40E4BA0979F8}"/>
          </ac:spMkLst>
        </pc:spChg>
        <pc:inkChg chg="del">
          <ac:chgData name="Shaowei Wang" userId="e596398d-db6e-4c6b-9fe5-24de495b6c4d" providerId="ADAL" clId="{ECBA6D0F-229F-48CA-8BCF-89BDF110E528}" dt="2021-03-28T21:16:20.094" v="49" actId="478"/>
          <ac:inkMkLst>
            <pc:docMk/>
            <pc:sldMk cId="2735710084" sldId="1973"/>
            <ac:inkMk id="2" creationId="{2056ED16-5583-4510-BC5B-D06BEBA858E2}"/>
          </ac:inkMkLst>
        </pc:inkChg>
      </pc:sldChg>
      <pc:sldChg chg="add">
        <pc:chgData name="Shaowei Wang" userId="e596398d-db6e-4c6b-9fe5-24de495b6c4d" providerId="ADAL" clId="{ECBA6D0F-229F-48CA-8BCF-89BDF110E528}" dt="2021-03-28T21:12:50.161" v="16"/>
        <pc:sldMkLst>
          <pc:docMk/>
          <pc:sldMk cId="340613226" sldId="1974"/>
        </pc:sldMkLst>
      </pc:sldChg>
      <pc:sldChg chg="add">
        <pc:chgData name="Shaowei Wang" userId="e596398d-db6e-4c6b-9fe5-24de495b6c4d" providerId="ADAL" clId="{ECBA6D0F-229F-48CA-8BCF-89BDF110E528}" dt="2021-03-28T21:12:50.161" v="16"/>
        <pc:sldMkLst>
          <pc:docMk/>
          <pc:sldMk cId="3016364183" sldId="1975"/>
        </pc:sldMkLst>
      </pc:sldChg>
      <pc:sldChg chg="add">
        <pc:chgData name="Shaowei Wang" userId="e596398d-db6e-4c6b-9fe5-24de495b6c4d" providerId="ADAL" clId="{ECBA6D0F-229F-48CA-8BCF-89BDF110E528}" dt="2021-03-28T21:12:50.161" v="16"/>
        <pc:sldMkLst>
          <pc:docMk/>
          <pc:sldMk cId="2967873694" sldId="1976"/>
        </pc:sldMkLst>
      </pc:sldChg>
      <pc:sldChg chg="add">
        <pc:chgData name="Shaowei Wang" userId="e596398d-db6e-4c6b-9fe5-24de495b6c4d" providerId="ADAL" clId="{ECBA6D0F-229F-48CA-8BCF-89BDF110E528}" dt="2021-03-28T21:12:50.161" v="16"/>
        <pc:sldMkLst>
          <pc:docMk/>
          <pc:sldMk cId="1330181481" sldId="1977"/>
        </pc:sldMkLst>
      </pc:sldChg>
      <pc:sldChg chg="delSp add mod">
        <pc:chgData name="Shaowei Wang" userId="e596398d-db6e-4c6b-9fe5-24de495b6c4d" providerId="ADAL" clId="{ECBA6D0F-229F-48CA-8BCF-89BDF110E528}" dt="2021-03-28T21:17:19.742" v="51" actId="478"/>
        <pc:sldMkLst>
          <pc:docMk/>
          <pc:sldMk cId="3957076701" sldId="1978"/>
        </pc:sldMkLst>
        <pc:inkChg chg="del">
          <ac:chgData name="Shaowei Wang" userId="e596398d-db6e-4c6b-9fe5-24de495b6c4d" providerId="ADAL" clId="{ECBA6D0F-229F-48CA-8BCF-89BDF110E528}" dt="2021-03-28T21:17:19.742" v="51" actId="478"/>
          <ac:inkMkLst>
            <pc:docMk/>
            <pc:sldMk cId="3957076701" sldId="1978"/>
            <ac:inkMk id="2" creationId="{8D73922F-5D9F-44AE-BC0D-00BD7C0BBA33}"/>
          </ac:inkMkLst>
        </pc:inkChg>
      </pc:sldChg>
      <pc:sldChg chg="add del">
        <pc:chgData name="Shaowei Wang" userId="e596398d-db6e-4c6b-9fe5-24de495b6c4d" providerId="ADAL" clId="{ECBA6D0F-229F-48CA-8BCF-89BDF110E528}" dt="2021-03-28T21:29:09.252" v="203" actId="47"/>
        <pc:sldMkLst>
          <pc:docMk/>
          <pc:sldMk cId="709007175" sldId="1979"/>
        </pc:sldMkLst>
      </pc:sldChg>
      <pc:sldChg chg="modSp new mod">
        <pc:chgData name="Shaowei Wang" userId="e596398d-db6e-4c6b-9fe5-24de495b6c4d" providerId="ADAL" clId="{ECBA6D0F-229F-48CA-8BCF-89BDF110E528}" dt="2021-03-30T16:30:37.034" v="663" actId="20577"/>
        <pc:sldMkLst>
          <pc:docMk/>
          <pc:sldMk cId="4261198810" sldId="1979"/>
        </pc:sldMkLst>
        <pc:spChg chg="mod">
          <ac:chgData name="Shaowei Wang" userId="e596398d-db6e-4c6b-9fe5-24de495b6c4d" providerId="ADAL" clId="{ECBA6D0F-229F-48CA-8BCF-89BDF110E528}" dt="2021-03-29T17:20:07.419" v="266"/>
          <ac:spMkLst>
            <pc:docMk/>
            <pc:sldMk cId="4261198810" sldId="1979"/>
            <ac:spMk id="2" creationId="{9D184FD6-5C2B-46D7-B95D-84790A43C526}"/>
          </ac:spMkLst>
        </pc:spChg>
        <pc:spChg chg="mod">
          <ac:chgData name="Shaowei Wang" userId="e596398d-db6e-4c6b-9fe5-24de495b6c4d" providerId="ADAL" clId="{ECBA6D0F-229F-48CA-8BCF-89BDF110E528}" dt="2021-03-30T16:30:37.034" v="663" actId="20577"/>
          <ac:spMkLst>
            <pc:docMk/>
            <pc:sldMk cId="4261198810" sldId="1979"/>
            <ac:spMk id="3" creationId="{5DC78D40-5F20-4B98-AD7A-02769D582EB7}"/>
          </ac:spMkLst>
        </pc:spChg>
      </pc:sldChg>
      <pc:sldMasterChg chg="modSp modSldLayout">
        <pc:chgData name="Shaowei Wang" userId="e596398d-db6e-4c6b-9fe5-24de495b6c4d" providerId="ADAL" clId="{ECBA6D0F-229F-48CA-8BCF-89BDF110E528}" dt="2021-03-28T21:07:34.948" v="1"/>
        <pc:sldMasterMkLst>
          <pc:docMk/>
          <pc:sldMasterMk cId="297277841" sldId="2147483648"/>
        </pc:sldMasterMkLst>
        <pc:spChg chg="mod">
          <ac:chgData name="Shaowei Wang" userId="e596398d-db6e-4c6b-9fe5-24de495b6c4d" providerId="ADAL" clId="{ECBA6D0F-229F-48CA-8BCF-89BDF110E528}" dt="2021-03-28T21:07:34.948" v="1"/>
          <ac:spMkLst>
            <pc:docMk/>
            <pc:sldMasterMk cId="297277841" sldId="2147483648"/>
            <ac:spMk id="2" creationId="{D97242F9-50AD-47E9-BC6F-E4F52B36BCEB}"/>
          </ac:spMkLst>
        </pc:spChg>
        <pc:spChg chg="mod">
          <ac:chgData name="Shaowei Wang" userId="e596398d-db6e-4c6b-9fe5-24de495b6c4d" providerId="ADAL" clId="{ECBA6D0F-229F-48CA-8BCF-89BDF110E528}" dt="2021-03-28T21:07:34.948" v="1"/>
          <ac:spMkLst>
            <pc:docMk/>
            <pc:sldMasterMk cId="297277841" sldId="2147483648"/>
            <ac:spMk id="3" creationId="{EFD80CA5-21F8-4C8A-AC81-457A59DC6398}"/>
          </ac:spMkLst>
        </pc:spChg>
        <pc:spChg chg="mod">
          <ac:chgData name="Shaowei Wang" userId="e596398d-db6e-4c6b-9fe5-24de495b6c4d" providerId="ADAL" clId="{ECBA6D0F-229F-48CA-8BCF-89BDF110E528}" dt="2021-03-28T21:07:34.948" v="1"/>
          <ac:spMkLst>
            <pc:docMk/>
            <pc:sldMasterMk cId="297277841" sldId="2147483648"/>
            <ac:spMk id="4" creationId="{E509FC6A-A51E-42D4-9530-B13AD666F2F4}"/>
          </ac:spMkLst>
        </pc:spChg>
        <pc:spChg chg="mod">
          <ac:chgData name="Shaowei Wang" userId="e596398d-db6e-4c6b-9fe5-24de495b6c4d" providerId="ADAL" clId="{ECBA6D0F-229F-48CA-8BCF-89BDF110E528}" dt="2021-03-28T21:07:34.948" v="1"/>
          <ac:spMkLst>
            <pc:docMk/>
            <pc:sldMasterMk cId="297277841" sldId="2147483648"/>
            <ac:spMk id="5" creationId="{738680C5-1CDD-4675-B3CF-40E20477E398}"/>
          </ac:spMkLst>
        </pc:spChg>
        <pc:spChg chg="mod">
          <ac:chgData name="Shaowei Wang" userId="e596398d-db6e-4c6b-9fe5-24de495b6c4d" providerId="ADAL" clId="{ECBA6D0F-229F-48CA-8BCF-89BDF110E528}" dt="2021-03-28T21:07:34.948" v="1"/>
          <ac:spMkLst>
            <pc:docMk/>
            <pc:sldMasterMk cId="297277841" sldId="2147483648"/>
            <ac:spMk id="6" creationId="{9C86769D-FAFE-41FC-97FF-E2DEB92C3127}"/>
          </ac:spMkLst>
        </pc:spChg>
        <pc:sldLayoutChg chg="modSp">
          <pc:chgData name="Shaowei Wang" userId="e596398d-db6e-4c6b-9fe5-24de495b6c4d" providerId="ADAL" clId="{ECBA6D0F-229F-48CA-8BCF-89BDF110E528}" dt="2021-03-28T21:07:34.948" v="1"/>
          <pc:sldLayoutMkLst>
            <pc:docMk/>
            <pc:sldMasterMk cId="297277841" sldId="2147483648"/>
            <pc:sldLayoutMk cId="1770369717" sldId="2147483649"/>
          </pc:sldLayoutMkLst>
          <pc:spChg chg="mod">
            <ac:chgData name="Shaowei Wang" userId="e596398d-db6e-4c6b-9fe5-24de495b6c4d" providerId="ADAL" clId="{ECBA6D0F-229F-48CA-8BCF-89BDF110E528}" dt="2021-03-28T21:07:34.948" v="1"/>
            <ac:spMkLst>
              <pc:docMk/>
              <pc:sldMasterMk cId="297277841" sldId="2147483648"/>
              <pc:sldLayoutMk cId="1770369717" sldId="2147483649"/>
              <ac:spMk id="2" creationId="{6423EA30-A5EC-4110-8802-7DE6C397B4F8}"/>
            </ac:spMkLst>
          </pc:spChg>
          <pc:spChg chg="mod">
            <ac:chgData name="Shaowei Wang" userId="e596398d-db6e-4c6b-9fe5-24de495b6c4d" providerId="ADAL" clId="{ECBA6D0F-229F-48CA-8BCF-89BDF110E528}" dt="2021-03-28T21:07:34.948" v="1"/>
            <ac:spMkLst>
              <pc:docMk/>
              <pc:sldMasterMk cId="297277841" sldId="2147483648"/>
              <pc:sldLayoutMk cId="1770369717" sldId="2147483649"/>
              <ac:spMk id="3" creationId="{26054C55-F49E-4127-8009-63DC16348F9B}"/>
            </ac:spMkLst>
          </pc:spChg>
        </pc:sldLayoutChg>
        <pc:sldLayoutChg chg="modSp">
          <pc:chgData name="Shaowei Wang" userId="e596398d-db6e-4c6b-9fe5-24de495b6c4d" providerId="ADAL" clId="{ECBA6D0F-229F-48CA-8BCF-89BDF110E528}" dt="2021-03-28T21:07:34.948" v="1"/>
          <pc:sldLayoutMkLst>
            <pc:docMk/>
            <pc:sldMasterMk cId="297277841" sldId="2147483648"/>
            <pc:sldLayoutMk cId="2566129487" sldId="2147483651"/>
          </pc:sldLayoutMkLst>
          <pc:spChg chg="mod">
            <ac:chgData name="Shaowei Wang" userId="e596398d-db6e-4c6b-9fe5-24de495b6c4d" providerId="ADAL" clId="{ECBA6D0F-229F-48CA-8BCF-89BDF110E528}" dt="2021-03-28T21:07:34.948" v="1"/>
            <ac:spMkLst>
              <pc:docMk/>
              <pc:sldMasterMk cId="297277841" sldId="2147483648"/>
              <pc:sldLayoutMk cId="2566129487" sldId="2147483651"/>
              <ac:spMk id="2" creationId="{1F68192D-9DA3-4D8B-BE2A-C18C88F61564}"/>
            </ac:spMkLst>
          </pc:spChg>
          <pc:spChg chg="mod">
            <ac:chgData name="Shaowei Wang" userId="e596398d-db6e-4c6b-9fe5-24de495b6c4d" providerId="ADAL" clId="{ECBA6D0F-229F-48CA-8BCF-89BDF110E528}" dt="2021-03-28T21:07:34.948" v="1"/>
            <ac:spMkLst>
              <pc:docMk/>
              <pc:sldMasterMk cId="297277841" sldId="2147483648"/>
              <pc:sldLayoutMk cId="2566129487" sldId="2147483651"/>
              <ac:spMk id="3" creationId="{25F9FDE2-FC05-4F0C-B170-8FC597C1D073}"/>
            </ac:spMkLst>
          </pc:spChg>
        </pc:sldLayoutChg>
        <pc:sldLayoutChg chg="modSp">
          <pc:chgData name="Shaowei Wang" userId="e596398d-db6e-4c6b-9fe5-24de495b6c4d" providerId="ADAL" clId="{ECBA6D0F-229F-48CA-8BCF-89BDF110E528}" dt="2021-03-28T21:07:34.948" v="1"/>
          <pc:sldLayoutMkLst>
            <pc:docMk/>
            <pc:sldMasterMk cId="297277841" sldId="2147483648"/>
            <pc:sldLayoutMk cId="460156283" sldId="2147483652"/>
          </pc:sldLayoutMkLst>
          <pc:spChg chg="mod">
            <ac:chgData name="Shaowei Wang" userId="e596398d-db6e-4c6b-9fe5-24de495b6c4d" providerId="ADAL" clId="{ECBA6D0F-229F-48CA-8BCF-89BDF110E528}" dt="2021-03-28T21:07:34.948" v="1"/>
            <ac:spMkLst>
              <pc:docMk/>
              <pc:sldMasterMk cId="297277841" sldId="2147483648"/>
              <pc:sldLayoutMk cId="460156283" sldId="2147483652"/>
              <ac:spMk id="3" creationId="{EB3FAF8A-2E8C-44C4-831D-0F9C4512E298}"/>
            </ac:spMkLst>
          </pc:spChg>
          <pc:spChg chg="mod">
            <ac:chgData name="Shaowei Wang" userId="e596398d-db6e-4c6b-9fe5-24de495b6c4d" providerId="ADAL" clId="{ECBA6D0F-229F-48CA-8BCF-89BDF110E528}" dt="2021-03-28T21:07:34.948" v="1"/>
            <ac:spMkLst>
              <pc:docMk/>
              <pc:sldMasterMk cId="297277841" sldId="2147483648"/>
              <pc:sldLayoutMk cId="460156283" sldId="2147483652"/>
              <ac:spMk id="4" creationId="{B99C19FD-432E-460A-9BCD-CF8565B81F4C}"/>
            </ac:spMkLst>
          </pc:spChg>
        </pc:sldLayoutChg>
        <pc:sldLayoutChg chg="modSp">
          <pc:chgData name="Shaowei Wang" userId="e596398d-db6e-4c6b-9fe5-24de495b6c4d" providerId="ADAL" clId="{ECBA6D0F-229F-48CA-8BCF-89BDF110E528}" dt="2021-03-28T21:07:34.948" v="1"/>
          <pc:sldLayoutMkLst>
            <pc:docMk/>
            <pc:sldMasterMk cId="297277841" sldId="2147483648"/>
            <pc:sldLayoutMk cId="3679984248" sldId="2147483653"/>
          </pc:sldLayoutMkLst>
          <pc:spChg chg="mod">
            <ac:chgData name="Shaowei Wang" userId="e596398d-db6e-4c6b-9fe5-24de495b6c4d" providerId="ADAL" clId="{ECBA6D0F-229F-48CA-8BCF-89BDF110E528}" dt="2021-03-28T21:07:34.948" v="1"/>
            <ac:spMkLst>
              <pc:docMk/>
              <pc:sldMasterMk cId="297277841" sldId="2147483648"/>
              <pc:sldLayoutMk cId="3679984248" sldId="2147483653"/>
              <ac:spMk id="2" creationId="{D275DA95-E058-4A42-8F3A-7115FC1CCDDA}"/>
            </ac:spMkLst>
          </pc:spChg>
          <pc:spChg chg="mod">
            <ac:chgData name="Shaowei Wang" userId="e596398d-db6e-4c6b-9fe5-24de495b6c4d" providerId="ADAL" clId="{ECBA6D0F-229F-48CA-8BCF-89BDF110E528}" dt="2021-03-28T21:07:34.948" v="1"/>
            <ac:spMkLst>
              <pc:docMk/>
              <pc:sldMasterMk cId="297277841" sldId="2147483648"/>
              <pc:sldLayoutMk cId="3679984248" sldId="2147483653"/>
              <ac:spMk id="3" creationId="{A86CC742-1449-4852-8581-2C420D82A49E}"/>
            </ac:spMkLst>
          </pc:spChg>
          <pc:spChg chg="mod">
            <ac:chgData name="Shaowei Wang" userId="e596398d-db6e-4c6b-9fe5-24de495b6c4d" providerId="ADAL" clId="{ECBA6D0F-229F-48CA-8BCF-89BDF110E528}" dt="2021-03-28T21:07:34.948" v="1"/>
            <ac:spMkLst>
              <pc:docMk/>
              <pc:sldMasterMk cId="297277841" sldId="2147483648"/>
              <pc:sldLayoutMk cId="3679984248" sldId="2147483653"/>
              <ac:spMk id="4" creationId="{4CCBE89E-B7D3-4185-BA79-B728E634CF98}"/>
            </ac:spMkLst>
          </pc:spChg>
          <pc:spChg chg="mod">
            <ac:chgData name="Shaowei Wang" userId="e596398d-db6e-4c6b-9fe5-24de495b6c4d" providerId="ADAL" clId="{ECBA6D0F-229F-48CA-8BCF-89BDF110E528}" dt="2021-03-28T21:07:34.948" v="1"/>
            <ac:spMkLst>
              <pc:docMk/>
              <pc:sldMasterMk cId="297277841" sldId="2147483648"/>
              <pc:sldLayoutMk cId="3679984248" sldId="2147483653"/>
              <ac:spMk id="5" creationId="{D0542550-DC94-41C3-8001-F558FD80EEC1}"/>
            </ac:spMkLst>
          </pc:spChg>
          <pc:spChg chg="mod">
            <ac:chgData name="Shaowei Wang" userId="e596398d-db6e-4c6b-9fe5-24de495b6c4d" providerId="ADAL" clId="{ECBA6D0F-229F-48CA-8BCF-89BDF110E528}" dt="2021-03-28T21:07:34.948" v="1"/>
            <ac:spMkLst>
              <pc:docMk/>
              <pc:sldMasterMk cId="297277841" sldId="2147483648"/>
              <pc:sldLayoutMk cId="3679984248" sldId="2147483653"/>
              <ac:spMk id="6" creationId="{25480F3F-5D67-461D-9182-CC292939DF1C}"/>
            </ac:spMkLst>
          </pc:spChg>
        </pc:sldLayoutChg>
        <pc:sldLayoutChg chg="modSp">
          <pc:chgData name="Shaowei Wang" userId="e596398d-db6e-4c6b-9fe5-24de495b6c4d" providerId="ADAL" clId="{ECBA6D0F-229F-48CA-8BCF-89BDF110E528}" dt="2021-03-28T21:07:34.948" v="1"/>
          <pc:sldLayoutMkLst>
            <pc:docMk/>
            <pc:sldMasterMk cId="297277841" sldId="2147483648"/>
            <pc:sldLayoutMk cId="747579366" sldId="2147483656"/>
          </pc:sldLayoutMkLst>
          <pc:spChg chg="mod">
            <ac:chgData name="Shaowei Wang" userId="e596398d-db6e-4c6b-9fe5-24de495b6c4d" providerId="ADAL" clId="{ECBA6D0F-229F-48CA-8BCF-89BDF110E528}" dt="2021-03-28T21:07:34.948" v="1"/>
            <ac:spMkLst>
              <pc:docMk/>
              <pc:sldMasterMk cId="297277841" sldId="2147483648"/>
              <pc:sldLayoutMk cId="747579366" sldId="2147483656"/>
              <ac:spMk id="2" creationId="{73134388-7FE4-4953-A8CE-02AF1F63EBA4}"/>
            </ac:spMkLst>
          </pc:spChg>
          <pc:spChg chg="mod">
            <ac:chgData name="Shaowei Wang" userId="e596398d-db6e-4c6b-9fe5-24de495b6c4d" providerId="ADAL" clId="{ECBA6D0F-229F-48CA-8BCF-89BDF110E528}" dt="2021-03-28T21:07:34.948" v="1"/>
            <ac:spMkLst>
              <pc:docMk/>
              <pc:sldMasterMk cId="297277841" sldId="2147483648"/>
              <pc:sldLayoutMk cId="747579366" sldId="2147483656"/>
              <ac:spMk id="3" creationId="{5974F716-26C7-431E-B12B-777E6E21375A}"/>
            </ac:spMkLst>
          </pc:spChg>
          <pc:spChg chg="mod">
            <ac:chgData name="Shaowei Wang" userId="e596398d-db6e-4c6b-9fe5-24de495b6c4d" providerId="ADAL" clId="{ECBA6D0F-229F-48CA-8BCF-89BDF110E528}" dt="2021-03-28T21:07:34.948" v="1"/>
            <ac:spMkLst>
              <pc:docMk/>
              <pc:sldMasterMk cId="297277841" sldId="2147483648"/>
              <pc:sldLayoutMk cId="747579366" sldId="2147483656"/>
              <ac:spMk id="4" creationId="{0E6510EF-1019-46B0-9A26-65684B3DDC54}"/>
            </ac:spMkLst>
          </pc:spChg>
        </pc:sldLayoutChg>
        <pc:sldLayoutChg chg="modSp">
          <pc:chgData name="Shaowei Wang" userId="e596398d-db6e-4c6b-9fe5-24de495b6c4d" providerId="ADAL" clId="{ECBA6D0F-229F-48CA-8BCF-89BDF110E528}" dt="2021-03-28T21:07:34.948" v="1"/>
          <pc:sldLayoutMkLst>
            <pc:docMk/>
            <pc:sldMasterMk cId="297277841" sldId="2147483648"/>
            <pc:sldLayoutMk cId="4033779848" sldId="2147483657"/>
          </pc:sldLayoutMkLst>
          <pc:spChg chg="mod">
            <ac:chgData name="Shaowei Wang" userId="e596398d-db6e-4c6b-9fe5-24de495b6c4d" providerId="ADAL" clId="{ECBA6D0F-229F-48CA-8BCF-89BDF110E528}" dt="2021-03-28T21:07:34.948" v="1"/>
            <ac:spMkLst>
              <pc:docMk/>
              <pc:sldMasterMk cId="297277841" sldId="2147483648"/>
              <pc:sldLayoutMk cId="4033779848" sldId="2147483657"/>
              <ac:spMk id="2" creationId="{A0747FE9-D4FD-450A-BE80-C53CEB11F36E}"/>
            </ac:spMkLst>
          </pc:spChg>
          <pc:spChg chg="mod">
            <ac:chgData name="Shaowei Wang" userId="e596398d-db6e-4c6b-9fe5-24de495b6c4d" providerId="ADAL" clId="{ECBA6D0F-229F-48CA-8BCF-89BDF110E528}" dt="2021-03-28T21:07:34.948" v="1"/>
            <ac:spMkLst>
              <pc:docMk/>
              <pc:sldMasterMk cId="297277841" sldId="2147483648"/>
              <pc:sldLayoutMk cId="4033779848" sldId="2147483657"/>
              <ac:spMk id="3" creationId="{D2DEDE64-3DE6-4FBB-9689-720ADD2D723A}"/>
            </ac:spMkLst>
          </pc:spChg>
          <pc:spChg chg="mod">
            <ac:chgData name="Shaowei Wang" userId="e596398d-db6e-4c6b-9fe5-24de495b6c4d" providerId="ADAL" clId="{ECBA6D0F-229F-48CA-8BCF-89BDF110E528}" dt="2021-03-28T21:07:34.948" v="1"/>
            <ac:spMkLst>
              <pc:docMk/>
              <pc:sldMasterMk cId="297277841" sldId="2147483648"/>
              <pc:sldLayoutMk cId="4033779848" sldId="2147483657"/>
              <ac:spMk id="4" creationId="{D71A0FE2-38FC-482B-8CA5-5940C80BA351}"/>
            </ac:spMkLst>
          </pc:spChg>
        </pc:sldLayoutChg>
        <pc:sldLayoutChg chg="modSp">
          <pc:chgData name="Shaowei Wang" userId="e596398d-db6e-4c6b-9fe5-24de495b6c4d" providerId="ADAL" clId="{ECBA6D0F-229F-48CA-8BCF-89BDF110E528}" dt="2021-03-28T21:07:34.948" v="1"/>
          <pc:sldLayoutMkLst>
            <pc:docMk/>
            <pc:sldMasterMk cId="297277841" sldId="2147483648"/>
            <pc:sldLayoutMk cId="2473971520" sldId="2147483659"/>
          </pc:sldLayoutMkLst>
          <pc:spChg chg="mod">
            <ac:chgData name="Shaowei Wang" userId="e596398d-db6e-4c6b-9fe5-24de495b6c4d" providerId="ADAL" clId="{ECBA6D0F-229F-48CA-8BCF-89BDF110E528}" dt="2021-03-28T21:07:34.948" v="1"/>
            <ac:spMkLst>
              <pc:docMk/>
              <pc:sldMasterMk cId="297277841" sldId="2147483648"/>
              <pc:sldLayoutMk cId="2473971520" sldId="2147483659"/>
              <ac:spMk id="2" creationId="{B774C506-0DA4-46B0-8306-71260C30684D}"/>
            </ac:spMkLst>
          </pc:spChg>
          <pc:spChg chg="mod">
            <ac:chgData name="Shaowei Wang" userId="e596398d-db6e-4c6b-9fe5-24de495b6c4d" providerId="ADAL" clId="{ECBA6D0F-229F-48CA-8BCF-89BDF110E528}" dt="2021-03-28T21:07:34.948" v="1"/>
            <ac:spMkLst>
              <pc:docMk/>
              <pc:sldMasterMk cId="297277841" sldId="2147483648"/>
              <pc:sldLayoutMk cId="2473971520" sldId="2147483659"/>
              <ac:spMk id="3" creationId="{0B472DDD-4289-47E7-A952-F94C6E556330}"/>
            </ac:spMkLst>
          </pc:spChg>
        </pc:sldLayoutChg>
      </pc:sldMasterChg>
    </pc:docChg>
  </pc:docChgLst>
  <pc:docChgLst>
    <pc:chgData name="Shaowei Wang" userId="e596398d-db6e-4c6b-9fe5-24de495b6c4d" providerId="ADAL" clId="{7A4012D6-9CF7-4D9D-8AF0-EC58D564FA2F}"/>
    <pc:docChg chg="undo custSel addSld delSld modSld sldOrd">
      <pc:chgData name="Shaowei Wang" userId="e596398d-db6e-4c6b-9fe5-24de495b6c4d" providerId="ADAL" clId="{7A4012D6-9CF7-4D9D-8AF0-EC58D564FA2F}" dt="2023-03-28T15:29:53.552" v="1169"/>
      <pc:docMkLst>
        <pc:docMk/>
      </pc:docMkLst>
      <pc:sldChg chg="ord">
        <pc:chgData name="Shaowei Wang" userId="e596398d-db6e-4c6b-9fe5-24de495b6c4d" providerId="ADAL" clId="{7A4012D6-9CF7-4D9D-8AF0-EC58D564FA2F}" dt="2023-03-23T01:21:32.514" v="98"/>
        <pc:sldMkLst>
          <pc:docMk/>
          <pc:sldMk cId="1468799921" sldId="317"/>
        </pc:sldMkLst>
      </pc:sldChg>
      <pc:sldChg chg="add del">
        <pc:chgData name="Shaowei Wang" userId="e596398d-db6e-4c6b-9fe5-24de495b6c4d" providerId="ADAL" clId="{7A4012D6-9CF7-4D9D-8AF0-EC58D564FA2F}" dt="2023-03-23T17:34:19.290" v="484" actId="47"/>
        <pc:sldMkLst>
          <pc:docMk/>
          <pc:sldMk cId="1937868226" sldId="600"/>
        </pc:sldMkLst>
        <pc:spChg chg="mod">
          <ac:chgData name="Shaowei Wang" userId="e596398d-db6e-4c6b-9fe5-24de495b6c4d" providerId="ADAL" clId="{7A4012D6-9CF7-4D9D-8AF0-EC58D564FA2F}" dt="2023-03-23T01:19:27.069" v="96" actId="27636"/>
          <ac:spMkLst>
            <pc:docMk/>
            <pc:sldMk cId="1937868226" sldId="600"/>
            <ac:spMk id="587778" creationId="{7851DA77-D31C-481E-B0DA-46285A3E9D55}"/>
          </ac:spMkLst>
        </pc:spChg>
      </pc:sldChg>
      <pc:sldChg chg="add del">
        <pc:chgData name="Shaowei Wang" userId="e596398d-db6e-4c6b-9fe5-24de495b6c4d" providerId="ADAL" clId="{7A4012D6-9CF7-4D9D-8AF0-EC58D564FA2F}" dt="2023-03-23T17:34:19.290" v="484" actId="47"/>
        <pc:sldMkLst>
          <pc:docMk/>
          <pc:sldMk cId="372420017" sldId="850"/>
        </pc:sldMkLst>
      </pc:sldChg>
      <pc:sldChg chg="delSp modSp add del mod delAnim">
        <pc:chgData name="Shaowei Wang" userId="e596398d-db6e-4c6b-9fe5-24de495b6c4d" providerId="ADAL" clId="{7A4012D6-9CF7-4D9D-8AF0-EC58D564FA2F}" dt="2023-03-23T17:34:19.290" v="484" actId="47"/>
        <pc:sldMkLst>
          <pc:docMk/>
          <pc:sldMk cId="2344977046" sldId="851"/>
        </pc:sldMkLst>
        <pc:spChg chg="mod">
          <ac:chgData name="Shaowei Wang" userId="e596398d-db6e-4c6b-9fe5-24de495b6c4d" providerId="ADAL" clId="{7A4012D6-9CF7-4D9D-8AF0-EC58D564FA2F}" dt="2023-03-23T01:11:45.724" v="1" actId="27636"/>
          <ac:spMkLst>
            <pc:docMk/>
            <pc:sldMk cId="2344977046" sldId="851"/>
            <ac:spMk id="3" creationId="{00000000-0000-0000-0000-000000000000}"/>
          </ac:spMkLst>
        </pc:spChg>
        <pc:spChg chg="del mod">
          <ac:chgData name="Shaowei Wang" userId="e596398d-db6e-4c6b-9fe5-24de495b6c4d" providerId="ADAL" clId="{7A4012D6-9CF7-4D9D-8AF0-EC58D564FA2F}" dt="2023-03-23T01:15:01.036" v="7" actId="478"/>
          <ac:spMkLst>
            <pc:docMk/>
            <pc:sldMk cId="2344977046" sldId="851"/>
            <ac:spMk id="8" creationId="{D7C818E4-9BB1-41E1-87AD-5BDFAB87CE12}"/>
          </ac:spMkLst>
        </pc:spChg>
      </pc:sldChg>
      <pc:sldChg chg="modSp add del mod">
        <pc:chgData name="Shaowei Wang" userId="e596398d-db6e-4c6b-9fe5-24de495b6c4d" providerId="ADAL" clId="{7A4012D6-9CF7-4D9D-8AF0-EC58D564FA2F}" dt="2023-03-23T17:34:19.290" v="484" actId="47"/>
        <pc:sldMkLst>
          <pc:docMk/>
          <pc:sldMk cId="3442381344" sldId="852"/>
        </pc:sldMkLst>
        <pc:spChg chg="mod">
          <ac:chgData name="Shaowei Wang" userId="e596398d-db6e-4c6b-9fe5-24de495b6c4d" providerId="ADAL" clId="{7A4012D6-9CF7-4D9D-8AF0-EC58D564FA2F}" dt="2023-03-23T01:15:53.606" v="87" actId="207"/>
          <ac:spMkLst>
            <pc:docMk/>
            <pc:sldMk cId="3442381344" sldId="852"/>
            <ac:spMk id="5" creationId="{C6A98704-3DC0-4054-A527-322150EB4B3F}"/>
          </ac:spMkLst>
        </pc:spChg>
        <pc:spChg chg="mod">
          <ac:chgData name="Shaowei Wang" userId="e596398d-db6e-4c6b-9fe5-24de495b6c4d" providerId="ADAL" clId="{7A4012D6-9CF7-4D9D-8AF0-EC58D564FA2F}" dt="2023-03-23T01:14:41.561" v="5" actId="1076"/>
          <ac:spMkLst>
            <pc:docMk/>
            <pc:sldMk cId="3442381344" sldId="852"/>
            <ac:spMk id="6" creationId="{2A010296-065A-40AE-82F0-DEAAF590C47A}"/>
          </ac:spMkLst>
        </pc:spChg>
      </pc:sldChg>
      <pc:sldChg chg="modSp add del">
        <pc:chgData name="Shaowei Wang" userId="e596398d-db6e-4c6b-9fe5-24de495b6c4d" providerId="ADAL" clId="{7A4012D6-9CF7-4D9D-8AF0-EC58D564FA2F}" dt="2023-03-23T17:34:19.290" v="484" actId="47"/>
        <pc:sldMkLst>
          <pc:docMk/>
          <pc:sldMk cId="992467731" sldId="854"/>
        </pc:sldMkLst>
        <pc:spChg chg="mod">
          <ac:chgData name="Shaowei Wang" userId="e596398d-db6e-4c6b-9fe5-24de495b6c4d" providerId="ADAL" clId="{7A4012D6-9CF7-4D9D-8AF0-EC58D564FA2F}" dt="2023-03-23T01:16:04.049" v="88" actId="207"/>
          <ac:spMkLst>
            <pc:docMk/>
            <pc:sldMk cId="992467731" sldId="854"/>
            <ac:spMk id="3" creationId="{00000000-0000-0000-0000-000000000000}"/>
          </ac:spMkLst>
        </pc:spChg>
      </pc:sldChg>
      <pc:sldChg chg="add del">
        <pc:chgData name="Shaowei Wang" userId="e596398d-db6e-4c6b-9fe5-24de495b6c4d" providerId="ADAL" clId="{7A4012D6-9CF7-4D9D-8AF0-EC58D564FA2F}" dt="2023-03-23T17:34:19.290" v="484" actId="47"/>
        <pc:sldMkLst>
          <pc:docMk/>
          <pc:sldMk cId="683843684" sldId="860"/>
        </pc:sldMkLst>
      </pc:sldChg>
      <pc:sldChg chg="modSp add del mod">
        <pc:chgData name="Shaowei Wang" userId="e596398d-db6e-4c6b-9fe5-24de495b6c4d" providerId="ADAL" clId="{7A4012D6-9CF7-4D9D-8AF0-EC58D564FA2F}" dt="2023-03-23T17:34:19.290" v="484" actId="47"/>
        <pc:sldMkLst>
          <pc:docMk/>
          <pc:sldMk cId="155505533" sldId="861"/>
        </pc:sldMkLst>
        <pc:spChg chg="mod">
          <ac:chgData name="Shaowei Wang" userId="e596398d-db6e-4c6b-9fe5-24de495b6c4d" providerId="ADAL" clId="{7A4012D6-9CF7-4D9D-8AF0-EC58D564FA2F}" dt="2023-03-23T01:17:47.254" v="92" actId="27636"/>
          <ac:spMkLst>
            <pc:docMk/>
            <pc:sldMk cId="155505533" sldId="861"/>
            <ac:spMk id="3" creationId="{00000000-0000-0000-0000-000000000000}"/>
          </ac:spMkLst>
        </pc:spChg>
      </pc:sldChg>
      <pc:sldChg chg="add del">
        <pc:chgData name="Shaowei Wang" userId="e596398d-db6e-4c6b-9fe5-24de495b6c4d" providerId="ADAL" clId="{7A4012D6-9CF7-4D9D-8AF0-EC58D564FA2F}" dt="2023-03-23T17:34:19.290" v="484" actId="47"/>
        <pc:sldMkLst>
          <pc:docMk/>
          <pc:sldMk cId="2108882252" sldId="862"/>
        </pc:sldMkLst>
      </pc:sldChg>
      <pc:sldChg chg="modSp add del mod">
        <pc:chgData name="Shaowei Wang" userId="e596398d-db6e-4c6b-9fe5-24de495b6c4d" providerId="ADAL" clId="{7A4012D6-9CF7-4D9D-8AF0-EC58D564FA2F}" dt="2023-03-23T17:34:19.290" v="484" actId="47"/>
        <pc:sldMkLst>
          <pc:docMk/>
          <pc:sldMk cId="2169408381" sldId="863"/>
        </pc:sldMkLst>
        <pc:spChg chg="mod">
          <ac:chgData name="Shaowei Wang" userId="e596398d-db6e-4c6b-9fe5-24de495b6c4d" providerId="ADAL" clId="{7A4012D6-9CF7-4D9D-8AF0-EC58D564FA2F}" dt="2023-03-23T01:18:18.940" v="94" actId="1076"/>
          <ac:spMkLst>
            <pc:docMk/>
            <pc:sldMk cId="2169408381" sldId="863"/>
            <ac:spMk id="2" creationId="{00000000-0000-0000-0000-000000000000}"/>
          </ac:spMkLst>
        </pc:spChg>
      </pc:sldChg>
      <pc:sldChg chg="add del">
        <pc:chgData name="Shaowei Wang" userId="e596398d-db6e-4c6b-9fe5-24de495b6c4d" providerId="ADAL" clId="{7A4012D6-9CF7-4D9D-8AF0-EC58D564FA2F}" dt="2023-03-23T17:34:07.675" v="483" actId="47"/>
        <pc:sldMkLst>
          <pc:docMk/>
          <pc:sldMk cId="1357474668" sldId="878"/>
        </pc:sldMkLst>
      </pc:sldChg>
      <pc:sldChg chg="del">
        <pc:chgData name="Shaowei Wang" userId="e596398d-db6e-4c6b-9fe5-24de495b6c4d" providerId="ADAL" clId="{7A4012D6-9CF7-4D9D-8AF0-EC58D564FA2F}" dt="2023-03-23T01:36:05.829" v="451" actId="47"/>
        <pc:sldMkLst>
          <pc:docMk/>
          <pc:sldMk cId="744284217" sldId="1190"/>
        </pc:sldMkLst>
      </pc:sldChg>
      <pc:sldChg chg="addSp delSp modSp add mod modClrScheme chgLayout">
        <pc:chgData name="Shaowei Wang" userId="e596398d-db6e-4c6b-9fe5-24de495b6c4d" providerId="ADAL" clId="{7A4012D6-9CF7-4D9D-8AF0-EC58D564FA2F}" dt="2023-03-28T15:22:23.408" v="1124" actId="20577"/>
        <pc:sldMkLst>
          <pc:docMk/>
          <pc:sldMk cId="325080895" sldId="1798"/>
        </pc:sldMkLst>
        <pc:spChg chg="del">
          <ac:chgData name="Shaowei Wang" userId="e596398d-db6e-4c6b-9fe5-24de495b6c4d" providerId="ADAL" clId="{7A4012D6-9CF7-4D9D-8AF0-EC58D564FA2F}" dt="2023-03-28T15:22:03.507" v="1099" actId="478"/>
          <ac:spMkLst>
            <pc:docMk/>
            <pc:sldMk cId="325080895" sldId="1798"/>
            <ac:spMk id="2" creationId="{955CF621-8BEE-4F93-BB61-4F2786DAE2EB}"/>
          </ac:spMkLst>
        </pc:spChg>
        <pc:spChg chg="add del mod">
          <ac:chgData name="Shaowei Wang" userId="e596398d-db6e-4c6b-9fe5-24de495b6c4d" providerId="ADAL" clId="{7A4012D6-9CF7-4D9D-8AF0-EC58D564FA2F}" dt="2023-03-28T15:22:06.100" v="1100" actId="478"/>
          <ac:spMkLst>
            <pc:docMk/>
            <pc:sldMk cId="325080895" sldId="1798"/>
            <ac:spMk id="4" creationId="{81B1D3BD-F0F1-5420-DA65-596B47C09F43}"/>
          </ac:spMkLst>
        </pc:spChg>
        <pc:spChg chg="add mod ord">
          <ac:chgData name="Shaowei Wang" userId="e596398d-db6e-4c6b-9fe5-24de495b6c4d" providerId="ADAL" clId="{7A4012D6-9CF7-4D9D-8AF0-EC58D564FA2F}" dt="2023-03-28T15:22:23.408" v="1124" actId="20577"/>
          <ac:spMkLst>
            <pc:docMk/>
            <pc:sldMk cId="325080895" sldId="1798"/>
            <ac:spMk id="5" creationId="{A341AD75-D042-5E08-03C8-01A7B6D0A86E}"/>
          </ac:spMkLst>
        </pc:spChg>
      </pc:sldChg>
      <pc:sldChg chg="delSp modSp add del mod">
        <pc:chgData name="Shaowei Wang" userId="e596398d-db6e-4c6b-9fe5-24de495b6c4d" providerId="ADAL" clId="{7A4012D6-9CF7-4D9D-8AF0-EC58D564FA2F}" dt="2023-03-23T17:34:19.290" v="484" actId="47"/>
        <pc:sldMkLst>
          <pc:docMk/>
          <pc:sldMk cId="3212043778" sldId="1886"/>
        </pc:sldMkLst>
        <pc:spChg chg="mod">
          <ac:chgData name="Shaowei Wang" userId="e596398d-db6e-4c6b-9fe5-24de495b6c4d" providerId="ADAL" clId="{7A4012D6-9CF7-4D9D-8AF0-EC58D564FA2F}" dt="2023-03-23T01:14:18.448" v="2" actId="1076"/>
          <ac:spMkLst>
            <pc:docMk/>
            <pc:sldMk cId="3212043778" sldId="1886"/>
            <ac:spMk id="2" creationId="{C7CC9442-111D-46C4-BF36-38C0B75A6A7A}"/>
          </ac:spMkLst>
        </pc:spChg>
        <pc:picChg chg="mod">
          <ac:chgData name="Shaowei Wang" userId="e596398d-db6e-4c6b-9fe5-24de495b6c4d" providerId="ADAL" clId="{7A4012D6-9CF7-4D9D-8AF0-EC58D564FA2F}" dt="2023-03-23T01:14:35.428" v="4" actId="1076"/>
          <ac:picMkLst>
            <pc:docMk/>
            <pc:sldMk cId="3212043778" sldId="1886"/>
            <ac:picMk id="8" creationId="{A1805F01-5368-4C77-A30C-011C3BC9529A}"/>
          </ac:picMkLst>
        </pc:picChg>
        <pc:picChg chg="del">
          <ac:chgData name="Shaowei Wang" userId="e596398d-db6e-4c6b-9fe5-24de495b6c4d" providerId="ADAL" clId="{7A4012D6-9CF7-4D9D-8AF0-EC58D564FA2F}" dt="2023-03-23T01:14:32.758" v="3" actId="478"/>
          <ac:picMkLst>
            <pc:docMk/>
            <pc:sldMk cId="3212043778" sldId="1886"/>
            <ac:picMk id="9" creationId="{D100A47F-D7B0-4CDE-A677-6E722077469F}"/>
          </ac:picMkLst>
        </pc:picChg>
      </pc:sldChg>
      <pc:sldChg chg="add del">
        <pc:chgData name="Shaowei Wang" userId="e596398d-db6e-4c6b-9fe5-24de495b6c4d" providerId="ADAL" clId="{7A4012D6-9CF7-4D9D-8AF0-EC58D564FA2F}" dt="2023-03-23T17:34:19.290" v="484" actId="47"/>
        <pc:sldMkLst>
          <pc:docMk/>
          <pc:sldMk cId="1955378955" sldId="1887"/>
        </pc:sldMkLst>
      </pc:sldChg>
      <pc:sldChg chg="add del">
        <pc:chgData name="Shaowei Wang" userId="e596398d-db6e-4c6b-9fe5-24de495b6c4d" providerId="ADAL" clId="{7A4012D6-9CF7-4D9D-8AF0-EC58D564FA2F}" dt="2023-03-23T17:34:19.290" v="484" actId="47"/>
        <pc:sldMkLst>
          <pc:docMk/>
          <pc:sldMk cId="1424593646" sldId="1911"/>
        </pc:sldMkLst>
      </pc:sldChg>
      <pc:sldChg chg="del">
        <pc:chgData name="Shaowei Wang" userId="e596398d-db6e-4c6b-9fe5-24de495b6c4d" providerId="ADAL" clId="{7A4012D6-9CF7-4D9D-8AF0-EC58D564FA2F}" dt="2023-03-28T15:21:04.632" v="1091" actId="47"/>
        <pc:sldMkLst>
          <pc:docMk/>
          <pc:sldMk cId="2005494607" sldId="1936"/>
        </pc:sldMkLst>
      </pc:sldChg>
      <pc:sldChg chg="modSp add del mod">
        <pc:chgData name="Shaowei Wang" userId="e596398d-db6e-4c6b-9fe5-24de495b6c4d" providerId="ADAL" clId="{7A4012D6-9CF7-4D9D-8AF0-EC58D564FA2F}" dt="2023-03-23T17:34:07.675" v="483" actId="47"/>
        <pc:sldMkLst>
          <pc:docMk/>
          <pc:sldMk cId="3806638354" sldId="1940"/>
        </pc:sldMkLst>
        <pc:spChg chg="mod">
          <ac:chgData name="Shaowei Wang" userId="e596398d-db6e-4c6b-9fe5-24de495b6c4d" providerId="ADAL" clId="{7A4012D6-9CF7-4D9D-8AF0-EC58D564FA2F}" dt="2023-03-23T01:26:19.683" v="391" actId="15"/>
          <ac:spMkLst>
            <pc:docMk/>
            <pc:sldMk cId="3806638354" sldId="1940"/>
            <ac:spMk id="3" creationId="{6D8DCD02-3460-4FCB-B973-9F32CF6B5895}"/>
          </ac:spMkLst>
        </pc:spChg>
      </pc:sldChg>
      <pc:sldChg chg="del">
        <pc:chgData name="Shaowei Wang" userId="e596398d-db6e-4c6b-9fe5-24de495b6c4d" providerId="ADAL" clId="{7A4012D6-9CF7-4D9D-8AF0-EC58D564FA2F}" dt="2023-03-23T01:29:13.784" v="394" actId="47"/>
        <pc:sldMkLst>
          <pc:docMk/>
          <pc:sldMk cId="3821936108" sldId="1942"/>
        </pc:sldMkLst>
      </pc:sldChg>
      <pc:sldChg chg="delSp modSp mod">
        <pc:chgData name="Shaowei Wang" userId="e596398d-db6e-4c6b-9fe5-24de495b6c4d" providerId="ADAL" clId="{7A4012D6-9CF7-4D9D-8AF0-EC58D564FA2F}" dt="2023-03-23T01:37:19.982" v="471" actId="478"/>
        <pc:sldMkLst>
          <pc:docMk/>
          <pc:sldMk cId="159154864" sldId="1949"/>
        </pc:sldMkLst>
        <pc:spChg chg="mod">
          <ac:chgData name="Shaowei Wang" userId="e596398d-db6e-4c6b-9fe5-24de495b6c4d" providerId="ADAL" clId="{7A4012D6-9CF7-4D9D-8AF0-EC58D564FA2F}" dt="2023-03-23T01:37:17.594" v="470" actId="6549"/>
          <ac:spMkLst>
            <pc:docMk/>
            <pc:sldMk cId="159154864" sldId="1949"/>
            <ac:spMk id="3" creationId="{E01BA730-652C-4487-A804-7EA78E1D0A98}"/>
          </ac:spMkLst>
        </pc:spChg>
        <pc:picChg chg="del">
          <ac:chgData name="Shaowei Wang" userId="e596398d-db6e-4c6b-9fe5-24de495b6c4d" providerId="ADAL" clId="{7A4012D6-9CF7-4D9D-8AF0-EC58D564FA2F}" dt="2023-03-23T01:37:19.982" v="471" actId="478"/>
          <ac:picMkLst>
            <pc:docMk/>
            <pc:sldMk cId="159154864" sldId="1949"/>
            <ac:picMk id="7" creationId="{A98158F6-9D29-4ACC-9080-A0DDB6097A8C}"/>
          </ac:picMkLst>
        </pc:picChg>
      </pc:sldChg>
      <pc:sldChg chg="modSp mod">
        <pc:chgData name="Shaowei Wang" userId="e596398d-db6e-4c6b-9fe5-24de495b6c4d" providerId="ADAL" clId="{7A4012D6-9CF7-4D9D-8AF0-EC58D564FA2F}" dt="2023-03-23T01:38:58.052" v="474" actId="113"/>
        <pc:sldMkLst>
          <pc:docMk/>
          <pc:sldMk cId="1829594772" sldId="1954"/>
        </pc:sldMkLst>
        <pc:spChg chg="mod">
          <ac:chgData name="Shaowei Wang" userId="e596398d-db6e-4c6b-9fe5-24de495b6c4d" providerId="ADAL" clId="{7A4012D6-9CF7-4D9D-8AF0-EC58D564FA2F}" dt="2023-03-23T01:38:58.052" v="474" actId="113"/>
          <ac:spMkLst>
            <pc:docMk/>
            <pc:sldMk cId="1829594772" sldId="1954"/>
            <ac:spMk id="3" creationId="{E01BA730-652C-4487-A804-7EA78E1D0A98}"/>
          </ac:spMkLst>
        </pc:spChg>
      </pc:sldChg>
      <pc:sldChg chg="add del">
        <pc:chgData name="Shaowei Wang" userId="e596398d-db6e-4c6b-9fe5-24de495b6c4d" providerId="ADAL" clId="{7A4012D6-9CF7-4D9D-8AF0-EC58D564FA2F}" dt="2023-03-23T17:34:07.675" v="483" actId="47"/>
        <pc:sldMkLst>
          <pc:docMk/>
          <pc:sldMk cId="372956633" sldId="1958"/>
        </pc:sldMkLst>
      </pc:sldChg>
      <pc:sldChg chg="del">
        <pc:chgData name="Shaowei Wang" userId="e596398d-db6e-4c6b-9fe5-24de495b6c4d" providerId="ADAL" clId="{7A4012D6-9CF7-4D9D-8AF0-EC58D564FA2F}" dt="2023-03-23T01:39:18.263" v="475" actId="47"/>
        <pc:sldMkLst>
          <pc:docMk/>
          <pc:sldMk cId="1882154371" sldId="1959"/>
        </pc:sldMkLst>
      </pc:sldChg>
      <pc:sldChg chg="del">
        <pc:chgData name="Shaowei Wang" userId="e596398d-db6e-4c6b-9fe5-24de495b6c4d" providerId="ADAL" clId="{7A4012D6-9CF7-4D9D-8AF0-EC58D564FA2F}" dt="2023-03-28T15:29:44.714" v="1168" actId="2696"/>
        <pc:sldMkLst>
          <pc:docMk/>
          <pc:sldMk cId="59840859" sldId="1962"/>
        </pc:sldMkLst>
      </pc:sldChg>
      <pc:sldChg chg="add">
        <pc:chgData name="Shaowei Wang" userId="e596398d-db6e-4c6b-9fe5-24de495b6c4d" providerId="ADAL" clId="{7A4012D6-9CF7-4D9D-8AF0-EC58D564FA2F}" dt="2023-03-28T15:29:53.552" v="1169"/>
        <pc:sldMkLst>
          <pc:docMk/>
          <pc:sldMk cId="3474827739" sldId="1962"/>
        </pc:sldMkLst>
      </pc:sldChg>
      <pc:sldChg chg="del">
        <pc:chgData name="Shaowei Wang" userId="e596398d-db6e-4c6b-9fe5-24de495b6c4d" providerId="ADAL" clId="{7A4012D6-9CF7-4D9D-8AF0-EC58D564FA2F}" dt="2023-03-28T15:26:33.322" v="1160" actId="47"/>
        <pc:sldMkLst>
          <pc:docMk/>
          <pc:sldMk cId="1386947377" sldId="1984"/>
        </pc:sldMkLst>
      </pc:sldChg>
      <pc:sldChg chg="modSp mod">
        <pc:chgData name="Shaowei Wang" userId="e596398d-db6e-4c6b-9fe5-24de495b6c4d" providerId="ADAL" clId="{7A4012D6-9CF7-4D9D-8AF0-EC58D564FA2F}" dt="2023-03-23T01:33:47.363" v="449" actId="207"/>
        <pc:sldMkLst>
          <pc:docMk/>
          <pc:sldMk cId="3828547504" sldId="1986"/>
        </pc:sldMkLst>
        <pc:spChg chg="mod">
          <ac:chgData name="Shaowei Wang" userId="e596398d-db6e-4c6b-9fe5-24de495b6c4d" providerId="ADAL" clId="{7A4012D6-9CF7-4D9D-8AF0-EC58D564FA2F}" dt="2023-03-23T01:33:47.363" v="449" actId="207"/>
          <ac:spMkLst>
            <pc:docMk/>
            <pc:sldMk cId="3828547504" sldId="1986"/>
            <ac:spMk id="3" creationId="{AFD371CC-4879-4608-8370-FD0DBAC477C4}"/>
          </ac:spMkLst>
        </pc:spChg>
      </pc:sldChg>
      <pc:sldChg chg="addSp modSp mod">
        <pc:chgData name="Shaowei Wang" userId="e596398d-db6e-4c6b-9fe5-24de495b6c4d" providerId="ADAL" clId="{7A4012D6-9CF7-4D9D-8AF0-EC58D564FA2F}" dt="2023-03-23T01:40:55.386" v="481" actId="207"/>
        <pc:sldMkLst>
          <pc:docMk/>
          <pc:sldMk cId="3085666425" sldId="1988"/>
        </pc:sldMkLst>
        <pc:spChg chg="add mod">
          <ac:chgData name="Shaowei Wang" userId="e596398d-db6e-4c6b-9fe5-24de495b6c4d" providerId="ADAL" clId="{7A4012D6-9CF7-4D9D-8AF0-EC58D564FA2F}" dt="2023-03-23T01:40:55.386" v="481" actId="207"/>
          <ac:spMkLst>
            <pc:docMk/>
            <pc:sldMk cId="3085666425" sldId="1988"/>
            <ac:spMk id="3" creationId="{A9F26344-1781-C1FC-07E1-38F15D258A62}"/>
          </ac:spMkLst>
        </pc:spChg>
      </pc:sldChg>
      <pc:sldChg chg="delSp modSp mod">
        <pc:chgData name="Shaowei Wang" userId="e596398d-db6e-4c6b-9fe5-24de495b6c4d" providerId="ADAL" clId="{7A4012D6-9CF7-4D9D-8AF0-EC58D564FA2F}" dt="2023-03-28T15:29:42.713" v="1167" actId="478"/>
        <pc:sldMkLst>
          <pc:docMk/>
          <pc:sldMk cId="405792538" sldId="1995"/>
        </pc:sldMkLst>
        <pc:spChg chg="del">
          <ac:chgData name="Shaowei Wang" userId="e596398d-db6e-4c6b-9fe5-24de495b6c4d" providerId="ADAL" clId="{7A4012D6-9CF7-4D9D-8AF0-EC58D564FA2F}" dt="2023-03-28T15:29:37.315" v="1164" actId="478"/>
          <ac:spMkLst>
            <pc:docMk/>
            <pc:sldMk cId="405792538" sldId="1995"/>
            <ac:spMk id="10" creationId="{55CD9E05-C387-43A4-A687-89B8BA6274E5}"/>
          </ac:spMkLst>
        </pc:spChg>
        <pc:spChg chg="del">
          <ac:chgData name="Shaowei Wang" userId="e596398d-db6e-4c6b-9fe5-24de495b6c4d" providerId="ADAL" clId="{7A4012D6-9CF7-4D9D-8AF0-EC58D564FA2F}" dt="2023-03-28T15:29:42.713" v="1167" actId="478"/>
          <ac:spMkLst>
            <pc:docMk/>
            <pc:sldMk cId="405792538" sldId="1995"/>
            <ac:spMk id="14" creationId="{8ACBC73B-3971-44D5-A99C-8C0744EFB1F3}"/>
          </ac:spMkLst>
        </pc:spChg>
        <pc:cxnChg chg="del mod">
          <ac:chgData name="Shaowei Wang" userId="e596398d-db6e-4c6b-9fe5-24de495b6c4d" providerId="ADAL" clId="{7A4012D6-9CF7-4D9D-8AF0-EC58D564FA2F}" dt="2023-03-28T15:29:39.281" v="1165" actId="478"/>
          <ac:cxnSpMkLst>
            <pc:docMk/>
            <pc:sldMk cId="405792538" sldId="1995"/>
            <ac:cxnSpMk id="12" creationId="{88725B31-36FE-4634-BD3B-B3E3DB9CC0AB}"/>
          </ac:cxnSpMkLst>
        </pc:cxnChg>
        <pc:cxnChg chg="del mod">
          <ac:chgData name="Shaowei Wang" userId="e596398d-db6e-4c6b-9fe5-24de495b6c4d" providerId="ADAL" clId="{7A4012D6-9CF7-4D9D-8AF0-EC58D564FA2F}" dt="2023-03-28T15:29:40.828" v="1166" actId="478"/>
          <ac:cxnSpMkLst>
            <pc:docMk/>
            <pc:sldMk cId="405792538" sldId="1995"/>
            <ac:cxnSpMk id="16" creationId="{0BAE7498-353A-41D6-88E9-DD61EEB66631}"/>
          </ac:cxnSpMkLst>
        </pc:cxnChg>
      </pc:sldChg>
      <pc:sldChg chg="del">
        <pc:chgData name="Shaowei Wang" userId="e596398d-db6e-4c6b-9fe5-24de495b6c4d" providerId="ADAL" clId="{7A4012D6-9CF7-4D9D-8AF0-EC58D564FA2F}" dt="2023-03-28T15:29:33.731" v="1163" actId="47"/>
        <pc:sldMkLst>
          <pc:docMk/>
          <pc:sldMk cId="1487851325" sldId="1996"/>
        </pc:sldMkLst>
      </pc:sldChg>
      <pc:sldChg chg="add">
        <pc:chgData name="Shaowei Wang" userId="e596398d-db6e-4c6b-9fe5-24de495b6c4d" providerId="ADAL" clId="{7A4012D6-9CF7-4D9D-8AF0-EC58D564FA2F}" dt="2023-03-28T15:26:08.813" v="1155"/>
        <pc:sldMkLst>
          <pc:docMk/>
          <pc:sldMk cId="191292272" sldId="1998"/>
        </pc:sldMkLst>
      </pc:sldChg>
      <pc:sldChg chg="del">
        <pc:chgData name="Shaowei Wang" userId="e596398d-db6e-4c6b-9fe5-24de495b6c4d" providerId="ADAL" clId="{7A4012D6-9CF7-4D9D-8AF0-EC58D564FA2F}" dt="2023-03-28T15:26:01.490" v="1154" actId="2696"/>
        <pc:sldMkLst>
          <pc:docMk/>
          <pc:sldMk cId="4079641810" sldId="1998"/>
        </pc:sldMkLst>
      </pc:sldChg>
      <pc:sldChg chg="modSp add mod">
        <pc:chgData name="Shaowei Wang" userId="e596398d-db6e-4c6b-9fe5-24de495b6c4d" providerId="ADAL" clId="{7A4012D6-9CF7-4D9D-8AF0-EC58D564FA2F}" dt="2023-03-28T15:26:20.076" v="1158"/>
        <pc:sldMkLst>
          <pc:docMk/>
          <pc:sldMk cId="172356898" sldId="1999"/>
        </pc:sldMkLst>
        <pc:spChg chg="mod">
          <ac:chgData name="Shaowei Wang" userId="e596398d-db6e-4c6b-9fe5-24de495b6c4d" providerId="ADAL" clId="{7A4012D6-9CF7-4D9D-8AF0-EC58D564FA2F}" dt="2023-03-28T15:26:20.076" v="1158"/>
          <ac:spMkLst>
            <pc:docMk/>
            <pc:sldMk cId="172356898" sldId="1999"/>
            <ac:spMk id="9" creationId="{8239580D-126A-4E48-A52B-D85C3771DBE4}"/>
          </ac:spMkLst>
        </pc:spChg>
      </pc:sldChg>
      <pc:sldChg chg="del">
        <pc:chgData name="Shaowei Wang" userId="e596398d-db6e-4c6b-9fe5-24de495b6c4d" providerId="ADAL" clId="{7A4012D6-9CF7-4D9D-8AF0-EC58D564FA2F}" dt="2023-03-28T15:26:01.490" v="1154" actId="2696"/>
        <pc:sldMkLst>
          <pc:docMk/>
          <pc:sldMk cId="1501836950" sldId="1999"/>
        </pc:sldMkLst>
      </pc:sldChg>
      <pc:sldChg chg="add">
        <pc:chgData name="Shaowei Wang" userId="e596398d-db6e-4c6b-9fe5-24de495b6c4d" providerId="ADAL" clId="{7A4012D6-9CF7-4D9D-8AF0-EC58D564FA2F}" dt="2023-03-28T15:26:08.813" v="1155"/>
        <pc:sldMkLst>
          <pc:docMk/>
          <pc:sldMk cId="1047205860" sldId="2000"/>
        </pc:sldMkLst>
      </pc:sldChg>
      <pc:sldChg chg="del">
        <pc:chgData name="Shaowei Wang" userId="e596398d-db6e-4c6b-9fe5-24de495b6c4d" providerId="ADAL" clId="{7A4012D6-9CF7-4D9D-8AF0-EC58D564FA2F}" dt="2023-03-28T15:26:01.490" v="1154" actId="2696"/>
        <pc:sldMkLst>
          <pc:docMk/>
          <pc:sldMk cId="2134368719" sldId="2000"/>
        </pc:sldMkLst>
      </pc:sldChg>
      <pc:sldChg chg="add">
        <pc:chgData name="Shaowei Wang" userId="e596398d-db6e-4c6b-9fe5-24de495b6c4d" providerId="ADAL" clId="{7A4012D6-9CF7-4D9D-8AF0-EC58D564FA2F}" dt="2023-03-28T15:26:08.813" v="1155"/>
        <pc:sldMkLst>
          <pc:docMk/>
          <pc:sldMk cId="328869150" sldId="2001"/>
        </pc:sldMkLst>
      </pc:sldChg>
      <pc:sldChg chg="del">
        <pc:chgData name="Shaowei Wang" userId="e596398d-db6e-4c6b-9fe5-24de495b6c4d" providerId="ADAL" clId="{7A4012D6-9CF7-4D9D-8AF0-EC58D564FA2F}" dt="2023-03-28T15:26:01.490" v="1154" actId="2696"/>
        <pc:sldMkLst>
          <pc:docMk/>
          <pc:sldMk cId="4002793744" sldId="2001"/>
        </pc:sldMkLst>
      </pc:sldChg>
      <pc:sldChg chg="modSp add del mod modAnim">
        <pc:chgData name="Shaowei Wang" userId="e596398d-db6e-4c6b-9fe5-24de495b6c4d" providerId="ADAL" clId="{7A4012D6-9CF7-4D9D-8AF0-EC58D564FA2F}" dt="2023-03-23T17:34:33.365" v="485" actId="47"/>
        <pc:sldMkLst>
          <pc:docMk/>
          <pc:sldMk cId="1507464725" sldId="2002"/>
        </pc:sldMkLst>
        <pc:spChg chg="mod">
          <ac:chgData name="Shaowei Wang" userId="e596398d-db6e-4c6b-9fe5-24de495b6c4d" providerId="ADAL" clId="{7A4012D6-9CF7-4D9D-8AF0-EC58D564FA2F}" dt="2023-03-23T01:24:43.874" v="222" actId="1076"/>
          <ac:spMkLst>
            <pc:docMk/>
            <pc:sldMk cId="1507464725" sldId="2002"/>
            <ac:spMk id="2" creationId="{16C3236B-17CD-4112-A2E6-B58D2A40E8FE}"/>
          </ac:spMkLst>
        </pc:spChg>
        <pc:spChg chg="mod">
          <ac:chgData name="Shaowei Wang" userId="e596398d-db6e-4c6b-9fe5-24de495b6c4d" providerId="ADAL" clId="{7A4012D6-9CF7-4D9D-8AF0-EC58D564FA2F}" dt="2023-03-23T01:24:06.049" v="217" actId="20577"/>
          <ac:spMkLst>
            <pc:docMk/>
            <pc:sldMk cId="1507464725" sldId="2002"/>
            <ac:spMk id="4" creationId="{05C3A939-D5CE-44B3-9CBE-F14A912039F5}"/>
          </ac:spMkLst>
        </pc:spChg>
        <pc:spChg chg="mod">
          <ac:chgData name="Shaowei Wang" userId="e596398d-db6e-4c6b-9fe5-24de495b6c4d" providerId="ADAL" clId="{7A4012D6-9CF7-4D9D-8AF0-EC58D564FA2F}" dt="2023-03-23T01:26:47.918" v="393" actId="207"/>
          <ac:spMkLst>
            <pc:docMk/>
            <pc:sldMk cId="1507464725" sldId="2002"/>
            <ac:spMk id="6" creationId="{00000000-0000-0000-0000-000000000000}"/>
          </ac:spMkLst>
        </pc:spChg>
      </pc:sldChg>
      <pc:sldChg chg="add">
        <pc:chgData name="Shaowei Wang" userId="e596398d-db6e-4c6b-9fe5-24de495b6c4d" providerId="ADAL" clId="{7A4012D6-9CF7-4D9D-8AF0-EC58D564FA2F}" dt="2023-03-23T01:36:01.217" v="450"/>
        <pc:sldMkLst>
          <pc:docMk/>
          <pc:sldMk cId="99348167" sldId="2003"/>
        </pc:sldMkLst>
      </pc:sldChg>
      <pc:sldChg chg="modSp new mod">
        <pc:chgData name="Shaowei Wang" userId="e596398d-db6e-4c6b-9fe5-24de495b6c4d" providerId="ADAL" clId="{7A4012D6-9CF7-4D9D-8AF0-EC58D564FA2F}" dt="2023-03-28T15:19:28.815" v="1089" actId="20577"/>
        <pc:sldMkLst>
          <pc:docMk/>
          <pc:sldMk cId="1425647832" sldId="2004"/>
        </pc:sldMkLst>
        <pc:spChg chg="mod">
          <ac:chgData name="Shaowei Wang" userId="e596398d-db6e-4c6b-9fe5-24de495b6c4d" providerId="ADAL" clId="{7A4012D6-9CF7-4D9D-8AF0-EC58D564FA2F}" dt="2023-03-28T15:08:04.383" v="510" actId="20577"/>
          <ac:spMkLst>
            <pc:docMk/>
            <pc:sldMk cId="1425647832" sldId="2004"/>
            <ac:spMk id="2" creationId="{3B473D64-A833-1863-356E-F1912C6C2FB8}"/>
          </ac:spMkLst>
        </pc:spChg>
        <pc:spChg chg="mod">
          <ac:chgData name="Shaowei Wang" userId="e596398d-db6e-4c6b-9fe5-24de495b6c4d" providerId="ADAL" clId="{7A4012D6-9CF7-4D9D-8AF0-EC58D564FA2F}" dt="2023-03-28T15:19:28.815" v="1089" actId="20577"/>
          <ac:spMkLst>
            <pc:docMk/>
            <pc:sldMk cId="1425647832" sldId="2004"/>
            <ac:spMk id="3" creationId="{9559C82D-36A8-1C7C-B9D3-4BD89F455408}"/>
          </ac:spMkLst>
        </pc:spChg>
      </pc:sldChg>
      <pc:sldChg chg="modSp new mod">
        <pc:chgData name="Shaowei Wang" userId="e596398d-db6e-4c6b-9fe5-24de495b6c4d" providerId="ADAL" clId="{7A4012D6-9CF7-4D9D-8AF0-EC58D564FA2F}" dt="2023-03-28T15:23:05.367" v="1138"/>
        <pc:sldMkLst>
          <pc:docMk/>
          <pc:sldMk cId="3046930251" sldId="2005"/>
        </pc:sldMkLst>
        <pc:spChg chg="mod">
          <ac:chgData name="Shaowei Wang" userId="e596398d-db6e-4c6b-9fe5-24de495b6c4d" providerId="ADAL" clId="{7A4012D6-9CF7-4D9D-8AF0-EC58D564FA2F}" dt="2023-03-28T15:23:03.546" v="1137" actId="20577"/>
          <ac:spMkLst>
            <pc:docMk/>
            <pc:sldMk cId="3046930251" sldId="2005"/>
            <ac:spMk id="2" creationId="{58211F17-2119-2271-AE20-4FCEF5F1FC9C}"/>
          </ac:spMkLst>
        </pc:spChg>
        <pc:spChg chg="mod">
          <ac:chgData name="Shaowei Wang" userId="e596398d-db6e-4c6b-9fe5-24de495b6c4d" providerId="ADAL" clId="{7A4012D6-9CF7-4D9D-8AF0-EC58D564FA2F}" dt="2023-03-28T15:23:05.367" v="1138"/>
          <ac:spMkLst>
            <pc:docMk/>
            <pc:sldMk cId="3046930251" sldId="2005"/>
            <ac:spMk id="3" creationId="{FECB9A27-340D-3CF3-A6C7-E65F0E0090D6}"/>
          </ac:spMkLst>
        </pc:spChg>
      </pc:sldChg>
      <pc:sldChg chg="add">
        <pc:chgData name="Shaowei Wang" userId="e596398d-db6e-4c6b-9fe5-24de495b6c4d" providerId="ADAL" clId="{7A4012D6-9CF7-4D9D-8AF0-EC58D564FA2F}" dt="2023-03-28T15:23:14.456" v="1139"/>
        <pc:sldMkLst>
          <pc:docMk/>
          <pc:sldMk cId="1687784075" sldId="2006"/>
        </pc:sldMkLst>
      </pc:sldChg>
      <pc:sldChg chg="delSp modSp add mod">
        <pc:chgData name="Shaowei Wang" userId="e596398d-db6e-4c6b-9fe5-24de495b6c4d" providerId="ADAL" clId="{7A4012D6-9CF7-4D9D-8AF0-EC58D564FA2F}" dt="2023-03-28T15:23:59.959" v="1142" actId="478"/>
        <pc:sldMkLst>
          <pc:docMk/>
          <pc:sldMk cId="3565809557" sldId="2007"/>
        </pc:sldMkLst>
        <pc:spChg chg="mod">
          <ac:chgData name="Shaowei Wang" userId="e596398d-db6e-4c6b-9fe5-24de495b6c4d" providerId="ADAL" clId="{7A4012D6-9CF7-4D9D-8AF0-EC58D564FA2F}" dt="2023-03-28T15:23:54.960" v="1141" actId="27636"/>
          <ac:spMkLst>
            <pc:docMk/>
            <pc:sldMk cId="3565809557" sldId="2007"/>
            <ac:spMk id="5" creationId="{A3758E9C-4BEC-4B60-B261-0A98AF6B607B}"/>
          </ac:spMkLst>
        </pc:spChg>
        <pc:inkChg chg="del">
          <ac:chgData name="Shaowei Wang" userId="e596398d-db6e-4c6b-9fe5-24de495b6c4d" providerId="ADAL" clId="{7A4012D6-9CF7-4D9D-8AF0-EC58D564FA2F}" dt="2023-03-28T15:23:59.959" v="1142" actId="478"/>
          <ac:inkMkLst>
            <pc:docMk/>
            <pc:sldMk cId="3565809557" sldId="2007"/>
            <ac:inkMk id="2" creationId="{7864D0CB-0249-46E9-8715-5CD188CEADDA}"/>
          </ac:inkMkLst>
        </pc:inkChg>
      </pc:sldChg>
      <pc:sldChg chg="addSp delSp modSp add mod delAnim modAnim">
        <pc:chgData name="Shaowei Wang" userId="e596398d-db6e-4c6b-9fe5-24de495b6c4d" providerId="ADAL" clId="{7A4012D6-9CF7-4D9D-8AF0-EC58D564FA2F}" dt="2023-03-28T15:25:29.076" v="1153" actId="478"/>
        <pc:sldMkLst>
          <pc:docMk/>
          <pc:sldMk cId="3717603684" sldId="2008"/>
        </pc:sldMkLst>
        <pc:spChg chg="del mod">
          <ac:chgData name="Shaowei Wang" userId="e596398d-db6e-4c6b-9fe5-24de495b6c4d" providerId="ADAL" clId="{7A4012D6-9CF7-4D9D-8AF0-EC58D564FA2F}" dt="2023-03-28T15:24:31.886" v="1145" actId="478"/>
          <ac:spMkLst>
            <pc:docMk/>
            <pc:sldMk cId="3717603684" sldId="2008"/>
            <ac:spMk id="7" creationId="{2ABF3211-07C6-4800-B2A7-B3316CECCE73}"/>
          </ac:spMkLst>
        </pc:spChg>
        <pc:spChg chg="add mod">
          <ac:chgData name="Shaowei Wang" userId="e596398d-db6e-4c6b-9fe5-24de495b6c4d" providerId="ADAL" clId="{7A4012D6-9CF7-4D9D-8AF0-EC58D564FA2F}" dt="2023-03-28T15:25:02.041" v="1150" actId="13822"/>
          <ac:spMkLst>
            <pc:docMk/>
            <pc:sldMk cId="3717603684" sldId="2008"/>
            <ac:spMk id="8" creationId="{AD6E91E3-A94D-54D1-7D27-3C0CD00E50EC}"/>
          </ac:spMkLst>
        </pc:spChg>
        <pc:inkChg chg="del">
          <ac:chgData name="Shaowei Wang" userId="e596398d-db6e-4c6b-9fe5-24de495b6c4d" providerId="ADAL" clId="{7A4012D6-9CF7-4D9D-8AF0-EC58D564FA2F}" dt="2023-03-28T15:25:29.076" v="1153" actId="478"/>
          <ac:inkMkLst>
            <pc:docMk/>
            <pc:sldMk cId="3717603684" sldId="2008"/>
            <ac:inkMk id="3" creationId="{4F29D273-85A6-4751-BDDB-0E64C09C23CF}"/>
          </ac:inkMkLst>
        </pc:inkChg>
        <pc:inkChg chg="add">
          <ac:chgData name="Shaowei Wang" userId="e596398d-db6e-4c6b-9fe5-24de495b6c4d" providerId="ADAL" clId="{7A4012D6-9CF7-4D9D-8AF0-EC58D564FA2F}" dt="2023-03-28T15:25:10.893" v="1151" actId="9405"/>
          <ac:inkMkLst>
            <pc:docMk/>
            <pc:sldMk cId="3717603684" sldId="2008"/>
            <ac:inkMk id="9" creationId="{AEB37841-210B-C23C-378E-C70CD7666E6F}"/>
          </ac:inkMkLst>
        </pc:inkChg>
      </pc:sldChg>
      <pc:sldChg chg="modSp add mod">
        <pc:chgData name="Shaowei Wang" userId="e596398d-db6e-4c6b-9fe5-24de495b6c4d" providerId="ADAL" clId="{7A4012D6-9CF7-4D9D-8AF0-EC58D564FA2F}" dt="2023-03-28T15:26:46.082" v="1162" actId="207"/>
        <pc:sldMkLst>
          <pc:docMk/>
          <pc:sldMk cId="3970778450" sldId="2009"/>
        </pc:sldMkLst>
        <pc:spChg chg="mod">
          <ac:chgData name="Shaowei Wang" userId="e596398d-db6e-4c6b-9fe5-24de495b6c4d" providerId="ADAL" clId="{7A4012D6-9CF7-4D9D-8AF0-EC58D564FA2F}" dt="2023-03-28T15:26:46.082" v="1162" actId="207"/>
          <ac:spMkLst>
            <pc:docMk/>
            <pc:sldMk cId="3970778450" sldId="2009"/>
            <ac:spMk id="9" creationId="{8239580D-126A-4E48-A52B-D85C3771DBE4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12T07:35:04.954" idx="1">
    <p:pos x="0" y="0"/>
    <p:text>Impossible to know what this percentage is.</p:text>
  </p:cm>
  <p:cm authorId="2" dt="2018-10-12T07:35:04.954" idx="1">
    <p:pos x="0" y="0"/>
    <p:text>Added some explanation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5C502A-254B-452E-9A78-F2BE50E8E82A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LID4096"/>
        </a:p>
      </dgm:t>
    </dgm:pt>
    <dgm:pt modelId="{98D6743A-14F2-4CD9-905F-5A5A8DC22E39}">
      <dgm:prSet/>
      <dgm:spPr/>
      <dgm:t>
        <a:bodyPr/>
        <a:lstStyle/>
        <a:p>
          <a:r>
            <a:rPr lang="en-US"/>
            <a:t>Model the similarity of bug reports and files/methods</a:t>
          </a:r>
          <a:endParaRPr lang="en-SS"/>
        </a:p>
      </dgm:t>
    </dgm:pt>
    <dgm:pt modelId="{40B22805-AFB8-425C-B164-B25BA42FE6C4}" type="parTrans" cxnId="{497D45A7-31C1-4CBF-920D-9666B2568625}">
      <dgm:prSet/>
      <dgm:spPr/>
      <dgm:t>
        <a:bodyPr/>
        <a:lstStyle/>
        <a:p>
          <a:endParaRPr lang="LID4096"/>
        </a:p>
      </dgm:t>
    </dgm:pt>
    <dgm:pt modelId="{036B0C14-B255-45C8-BBC8-1F25FE18CFE0}" type="sibTrans" cxnId="{497D45A7-31C1-4CBF-920D-9666B2568625}">
      <dgm:prSet/>
      <dgm:spPr/>
      <dgm:t>
        <a:bodyPr/>
        <a:lstStyle/>
        <a:p>
          <a:endParaRPr lang="LID4096"/>
        </a:p>
      </dgm:t>
    </dgm:pt>
    <dgm:pt modelId="{3637FB82-75A5-4BD9-B743-C8AA10F88901}">
      <dgm:prSet/>
      <dgm:spPr/>
      <dgm:t>
        <a:bodyPr/>
        <a:lstStyle/>
        <a:p>
          <a:r>
            <a:rPr lang="en-US"/>
            <a:t>Model the bug proneness of files</a:t>
          </a:r>
          <a:endParaRPr lang="en-SS"/>
        </a:p>
      </dgm:t>
    </dgm:pt>
    <dgm:pt modelId="{27B2E809-13A8-47FE-9943-B169FC81F3DB}" type="parTrans" cxnId="{3515506F-5EF2-45EA-8506-9E5C0D46CEB8}">
      <dgm:prSet/>
      <dgm:spPr/>
      <dgm:t>
        <a:bodyPr/>
        <a:lstStyle/>
        <a:p>
          <a:endParaRPr lang="LID4096"/>
        </a:p>
      </dgm:t>
    </dgm:pt>
    <dgm:pt modelId="{3332EBCB-81F8-4182-8941-0BEBC0BC0651}" type="sibTrans" cxnId="{3515506F-5EF2-45EA-8506-9E5C0D46CEB8}">
      <dgm:prSet/>
      <dgm:spPr/>
      <dgm:t>
        <a:bodyPr/>
        <a:lstStyle/>
        <a:p>
          <a:endParaRPr lang="LID4096"/>
        </a:p>
      </dgm:t>
    </dgm:pt>
    <dgm:pt modelId="{3751C916-BE60-4529-A09A-70A15430636F}">
      <dgm:prSet/>
      <dgm:spPr/>
      <dgm:t>
        <a:bodyPr/>
        <a:lstStyle/>
        <a:p>
          <a:r>
            <a:rPr lang="en-US"/>
            <a:t>Model the similarity of previous bug reports</a:t>
          </a:r>
          <a:endParaRPr lang="en-SS"/>
        </a:p>
      </dgm:t>
    </dgm:pt>
    <dgm:pt modelId="{2F6EFCC3-6D97-44A3-933C-84F2661FB8FE}" type="parTrans" cxnId="{DFA14786-FE87-47A2-9673-700FCB9591B9}">
      <dgm:prSet/>
      <dgm:spPr/>
      <dgm:t>
        <a:bodyPr/>
        <a:lstStyle/>
        <a:p>
          <a:endParaRPr lang="LID4096"/>
        </a:p>
      </dgm:t>
    </dgm:pt>
    <dgm:pt modelId="{52C4D48E-AE1B-4751-AA77-5A326029C0E8}" type="sibTrans" cxnId="{DFA14786-FE87-47A2-9673-700FCB9591B9}">
      <dgm:prSet/>
      <dgm:spPr/>
      <dgm:t>
        <a:bodyPr/>
        <a:lstStyle/>
        <a:p>
          <a:endParaRPr lang="LID4096"/>
        </a:p>
      </dgm:t>
    </dgm:pt>
    <dgm:pt modelId="{177F6348-928D-4450-9785-2B326D1AEBBE}" type="pres">
      <dgm:prSet presAssocID="{6F5C502A-254B-452E-9A78-F2BE50E8E82A}" presName="compositeShape" presStyleCnt="0">
        <dgm:presLayoutVars>
          <dgm:chMax val="7"/>
          <dgm:dir/>
          <dgm:resizeHandles val="exact"/>
        </dgm:presLayoutVars>
      </dgm:prSet>
      <dgm:spPr/>
    </dgm:pt>
    <dgm:pt modelId="{E75A5758-1306-4695-8605-D8B7CB90DF36}" type="pres">
      <dgm:prSet presAssocID="{98D6743A-14F2-4CD9-905F-5A5A8DC22E39}" presName="circ1" presStyleLbl="vennNode1" presStyleIdx="0" presStyleCnt="3"/>
      <dgm:spPr/>
    </dgm:pt>
    <dgm:pt modelId="{DFB8D3D0-F2E4-418F-A369-3DFA6BFE7372}" type="pres">
      <dgm:prSet presAssocID="{98D6743A-14F2-4CD9-905F-5A5A8DC22E3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CDC30EA-17A0-4662-8F76-56D224BA9CEF}" type="pres">
      <dgm:prSet presAssocID="{3637FB82-75A5-4BD9-B743-C8AA10F88901}" presName="circ2" presStyleLbl="vennNode1" presStyleIdx="1" presStyleCnt="3"/>
      <dgm:spPr/>
    </dgm:pt>
    <dgm:pt modelId="{80954B8A-F4F7-4D4F-8D3F-4284F218DA96}" type="pres">
      <dgm:prSet presAssocID="{3637FB82-75A5-4BD9-B743-C8AA10F8890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3A45A67-C55C-4C6C-B0D2-89425EEFAD01}" type="pres">
      <dgm:prSet presAssocID="{3751C916-BE60-4529-A09A-70A15430636F}" presName="circ3" presStyleLbl="vennNode1" presStyleIdx="2" presStyleCnt="3"/>
      <dgm:spPr/>
    </dgm:pt>
    <dgm:pt modelId="{3C634E1D-F720-4E59-878A-FB82C79284EB}" type="pres">
      <dgm:prSet presAssocID="{3751C916-BE60-4529-A09A-70A15430636F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30D8A113-D283-4E0D-A815-75456E3CF695}" type="presOf" srcId="{3751C916-BE60-4529-A09A-70A15430636F}" destId="{3C634E1D-F720-4E59-878A-FB82C79284EB}" srcOrd="1" destOrd="0" presId="urn:microsoft.com/office/officeart/2005/8/layout/venn1"/>
    <dgm:cxn modelId="{91FA0322-62B4-4B1C-9EFB-60B165EE97BB}" type="presOf" srcId="{6F5C502A-254B-452E-9A78-F2BE50E8E82A}" destId="{177F6348-928D-4450-9785-2B326D1AEBBE}" srcOrd="0" destOrd="0" presId="urn:microsoft.com/office/officeart/2005/8/layout/venn1"/>
    <dgm:cxn modelId="{2F150935-C046-498B-8B16-C947C404340E}" type="presOf" srcId="{3637FB82-75A5-4BD9-B743-C8AA10F88901}" destId="{8CDC30EA-17A0-4662-8F76-56D224BA9CEF}" srcOrd="0" destOrd="0" presId="urn:microsoft.com/office/officeart/2005/8/layout/venn1"/>
    <dgm:cxn modelId="{20BF1B65-F978-4A2A-8B36-7C64E26E7577}" type="presOf" srcId="{98D6743A-14F2-4CD9-905F-5A5A8DC22E39}" destId="{DFB8D3D0-F2E4-418F-A369-3DFA6BFE7372}" srcOrd="1" destOrd="0" presId="urn:microsoft.com/office/officeart/2005/8/layout/venn1"/>
    <dgm:cxn modelId="{3515506F-5EF2-45EA-8506-9E5C0D46CEB8}" srcId="{6F5C502A-254B-452E-9A78-F2BE50E8E82A}" destId="{3637FB82-75A5-4BD9-B743-C8AA10F88901}" srcOrd="1" destOrd="0" parTransId="{27B2E809-13A8-47FE-9943-B169FC81F3DB}" sibTransId="{3332EBCB-81F8-4182-8941-0BEBC0BC0651}"/>
    <dgm:cxn modelId="{DFA14786-FE87-47A2-9673-700FCB9591B9}" srcId="{6F5C502A-254B-452E-9A78-F2BE50E8E82A}" destId="{3751C916-BE60-4529-A09A-70A15430636F}" srcOrd="2" destOrd="0" parTransId="{2F6EFCC3-6D97-44A3-933C-84F2661FB8FE}" sibTransId="{52C4D48E-AE1B-4751-AA77-5A326029C0E8}"/>
    <dgm:cxn modelId="{497D45A7-31C1-4CBF-920D-9666B2568625}" srcId="{6F5C502A-254B-452E-9A78-F2BE50E8E82A}" destId="{98D6743A-14F2-4CD9-905F-5A5A8DC22E39}" srcOrd="0" destOrd="0" parTransId="{40B22805-AFB8-425C-B164-B25BA42FE6C4}" sibTransId="{036B0C14-B255-45C8-BBC8-1F25FE18CFE0}"/>
    <dgm:cxn modelId="{A7B537C1-2DF1-4625-B0BB-C644A9B4A5D8}" type="presOf" srcId="{98D6743A-14F2-4CD9-905F-5A5A8DC22E39}" destId="{E75A5758-1306-4695-8605-D8B7CB90DF36}" srcOrd="0" destOrd="0" presId="urn:microsoft.com/office/officeart/2005/8/layout/venn1"/>
    <dgm:cxn modelId="{06FF6BE9-836B-4459-B5F7-E70E054BF110}" type="presOf" srcId="{3637FB82-75A5-4BD9-B743-C8AA10F88901}" destId="{80954B8A-F4F7-4D4F-8D3F-4284F218DA96}" srcOrd="1" destOrd="0" presId="urn:microsoft.com/office/officeart/2005/8/layout/venn1"/>
    <dgm:cxn modelId="{D11CD0E9-0A10-4794-AA72-ACFF711BD05D}" type="presOf" srcId="{3751C916-BE60-4529-A09A-70A15430636F}" destId="{53A45A67-C55C-4C6C-B0D2-89425EEFAD01}" srcOrd="0" destOrd="0" presId="urn:microsoft.com/office/officeart/2005/8/layout/venn1"/>
    <dgm:cxn modelId="{7C8B29EE-A239-4FC1-9FFC-D511F406DB7E}" type="presParOf" srcId="{177F6348-928D-4450-9785-2B326D1AEBBE}" destId="{E75A5758-1306-4695-8605-D8B7CB90DF36}" srcOrd="0" destOrd="0" presId="urn:microsoft.com/office/officeart/2005/8/layout/venn1"/>
    <dgm:cxn modelId="{2E13C839-78FF-4FCC-BB45-13C983170556}" type="presParOf" srcId="{177F6348-928D-4450-9785-2B326D1AEBBE}" destId="{DFB8D3D0-F2E4-418F-A369-3DFA6BFE7372}" srcOrd="1" destOrd="0" presId="urn:microsoft.com/office/officeart/2005/8/layout/venn1"/>
    <dgm:cxn modelId="{CB2DA6A2-0B15-4519-AB37-AD2EE4E9EDDF}" type="presParOf" srcId="{177F6348-928D-4450-9785-2B326D1AEBBE}" destId="{8CDC30EA-17A0-4662-8F76-56D224BA9CEF}" srcOrd="2" destOrd="0" presId="urn:microsoft.com/office/officeart/2005/8/layout/venn1"/>
    <dgm:cxn modelId="{A7819461-ADE0-49A6-841B-FA8911F325F3}" type="presParOf" srcId="{177F6348-928D-4450-9785-2B326D1AEBBE}" destId="{80954B8A-F4F7-4D4F-8D3F-4284F218DA96}" srcOrd="3" destOrd="0" presId="urn:microsoft.com/office/officeart/2005/8/layout/venn1"/>
    <dgm:cxn modelId="{638E9599-5FB8-4CE0-A307-508FAEBA42B6}" type="presParOf" srcId="{177F6348-928D-4450-9785-2B326D1AEBBE}" destId="{53A45A67-C55C-4C6C-B0D2-89425EEFAD01}" srcOrd="4" destOrd="0" presId="urn:microsoft.com/office/officeart/2005/8/layout/venn1"/>
    <dgm:cxn modelId="{0341E8D8-D7D1-49E8-82F2-F7EDEF2B2D4F}" type="presParOf" srcId="{177F6348-928D-4450-9785-2B326D1AEBBE}" destId="{3C634E1D-F720-4E59-878A-FB82C79284EB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5A5758-1306-4695-8605-D8B7CB90DF36}">
      <dsp:nvSpPr>
        <dsp:cNvPr id="0" name=""/>
        <dsp:cNvSpPr/>
      </dsp:nvSpPr>
      <dsp:spPr>
        <a:xfrm>
          <a:off x="2637948" y="54391"/>
          <a:ext cx="2610802" cy="2610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Model the similarity of bug reports and files/methods</a:t>
          </a:r>
          <a:endParaRPr lang="en-SS" sz="2100" kern="1200"/>
        </a:p>
      </dsp:txBody>
      <dsp:txXfrm>
        <a:off x="2986055" y="511282"/>
        <a:ext cx="1914588" cy="1174861"/>
      </dsp:txXfrm>
    </dsp:sp>
    <dsp:sp modelId="{8CDC30EA-17A0-4662-8F76-56D224BA9CEF}">
      <dsp:nvSpPr>
        <dsp:cNvPr id="0" name=""/>
        <dsp:cNvSpPr/>
      </dsp:nvSpPr>
      <dsp:spPr>
        <a:xfrm>
          <a:off x="3580013" y="1686143"/>
          <a:ext cx="2610802" cy="2610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Model the bug proneness of files</a:t>
          </a:r>
          <a:endParaRPr lang="en-SS" sz="2100" kern="1200"/>
        </a:p>
      </dsp:txBody>
      <dsp:txXfrm>
        <a:off x="4378483" y="2360600"/>
        <a:ext cx="1566481" cy="1435941"/>
      </dsp:txXfrm>
    </dsp:sp>
    <dsp:sp modelId="{53A45A67-C55C-4C6C-B0D2-89425EEFAD01}">
      <dsp:nvSpPr>
        <dsp:cNvPr id="0" name=""/>
        <dsp:cNvSpPr/>
      </dsp:nvSpPr>
      <dsp:spPr>
        <a:xfrm>
          <a:off x="1695883" y="1686143"/>
          <a:ext cx="2610802" cy="2610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Model the similarity of previous bug reports</a:t>
          </a:r>
          <a:endParaRPr lang="en-SS" sz="2100" kern="1200"/>
        </a:p>
      </dsp:txBody>
      <dsp:txXfrm>
        <a:off x="1941734" y="2360600"/>
        <a:ext cx="1566481" cy="1435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6T21:19:15.34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1375 4169 24575,'-2'0'0,"1"1"0,-1-1 0,1 1 0,-1 0 0,1-1 0,-1 1 0,1 0 0,-1 0 0,1 0 0,0 0 0,-2 2 0,-5 3 0,3-3 0,1-1 0,-1 0 0,0-1 0,0 1 0,0-1 0,0 0 0,0 0 0,0 0 0,0 0 0,-7-1 0,-1-1 0,-1 0 0,1 0 0,-13-4 0,-4-3 0,0-1 0,1-1 0,-49-25 0,37 12 0,-74-52 0,65 34-209,1-1-1,-52-60 1,-75-114-632,108 122 439,5-3 1,4-3-1,5-2 1,4-3-1,5-1 1,4-3-1,5-1 1,5-1 0,-30-210-1,53 243 246,4 1 0,2-1 0,5 0 0,2 1 1,20-91-1,-12 105 159,3 1 1,3 1 0,3 0-1,2 2 1,3 0 0,57-91-1,-41 86 16,3 3 1,3 2-1,87-83 0,-61 75-110,3 4 1,109-69-1,-70 61-242,147-63 0,133-23-772,-137 76 280,3 12 0,333-43 0,554 19-1597,-746 92 1858,0 18 0,506 87 0,-205 45 584,-516-95 132,296 130-1,-260-70 623,-57-6 30,-139-86-479,-1 1 1,-2 1 0,41 46 0,-52-50-97,-1 0-1,0 0 1,-2 1 0,0 1-1,-2 0 1,9 26 0,-4 0 303,-2 1 0,9 66 0,2 105 257,-11-87-637,45 309 1592,-5-55-1525,-21 2-238,-30-354 237,-2 0 0,-2 0 0,-7 45 0,5-63-10,0-1 0,-1 0-1,0 0 1,-1 0 0,-1-1-1,0 0 1,-1 0 0,-1-1-1,-12 15 1,3-7 83,-1-2 0,-37 32 0,-58 33-293,-63 20-738,-66 4 34,-73 0-207,-75-8-70,-69-8 0,-57-12 0,-1770 108-2950,1709-177 2950,30-8 0,46-5 0,69-2 62,79 0 346,83-1 636,83-1 1671,63-2 3813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03.5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6745,'61'26'2681,"-10"-3"-1473,12 11-1256,0 2-424,-17-5-888,-4-1-561,-11-16 1097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5" units="cm"/>
          <inkml:channel name="Y" type="integer" max="17401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6168" units="1/cm"/>
          <inkml:channelProperty channel="Y" name="resolution" value="1000.057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26T16:21:07.7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18390 7464 578 0,'-17'37'219'0,"-6"-5"-140"16,-4 18-78-16,2 14 1 16,-2 6-2-16,0 9 0 15,10 11 1-15,-5 2 0 16,-1-9 12-16,10 5 10 15,-1 4 11-15,19-28 2 16,3-1-13-16,29 58-10 0,22 19-12 16,2-20 0-16,14-29-2 15,10-13 1-15,10-41 3 16,14-16 8-16,0-26 14 16,-5-14 6-16,-5-25 5 15,4-15-4-15,-8-14 6 16,-12-7 5-16,-14 1 5 15,-16-14 1-15,-16-19-7 16,-9-9-8-16,-17-19-10 16,-8 3-3-16,-16 6-1 15,-6 9 8-15,-13 18 15 16,-10-4-1-16,-25 17-7 16,-6 15-12-16,-29 25-20 15,-7 24-3-15,-15 36-3 16,-6 18-2-16,-1 26 0 15,8 15 0-15,28 8-2 0,5-3-25 16,29-1-102-16,17 1-118 16,12 5 152-16</inkml:trace>
  <inkml:trace contextRef="#ctx0" brushRef="#br0" timeOffset="686.27">18622 9290 1094 0,'-26'-5'-18'0,"1"4"2"15,-31-8-15-15,-6 8 6 16,-9 18 24-16,-4 4 18 16,-3 18 35-16,-1 4 13 15,1 0 1-15,7 4-9 0,9 16-26 16,11 12-13-16,21 26-16 16,8 3-4-16,22 18-6 15,19 10-2-15,19-12-9 16,16 5-1-16,20-17-1 15,10-17 3-15,9-18 11 16,-1-17 3-16,-3-28 7 16,8-12 3-16,-4-23 7 15,11-9-1-15,-10-27 1 16,-10-16-2-16,-6-17-2 16,-14-12 0-16,0-17 8 15,-15-10 14-15,-25-17 17 16,-13-10 3-16,-25-2-12 15,3 5-12-15,-17 22-17 16,-9 16 6-16,-21 28 2 16,-13 21 1-16,-15 30-7 0,-6 17-8 15,-7 29-4 1,4 12-3-16,20 8-26 0,11 4-34 16,29 8-90-16,7 0-99 15,19 29 156-15</inkml:trace>
  <inkml:trace contextRef="#ctx0" brushRef="#br0" timeOffset="1359.25">18448 10758 931 0,'-34'-14'302'16,"1"19"-384"-16,-2 11-54 15,-8 10-31-15,3 18 0 16,-14 2 77-16,-8 4 54 0,1 13 84 16,-8 0 28-16,14 15 42 15,6 4 7-15,18 8-35 16,10 2-27-16,16 2-45 15,10 4-17-15,15 3-22 16,9-5-13-16,13 5-11 16,13-7 1-16,11-18 15 15,8-7 11-15,5-23 21 16,-5-7 8-16,8-9 5 16,-4-11 0-16,16-9 0 15,-3-14 2-15,1-20 12 16,4-10 1-16,-8-27-5 15,12-5-8-15,-8-27-18 16,-7-5-1-16,-26-7 2 16,-15-5 17-16,-17 0 33 15,-7 1 16-15,-12-5 17 16,-13-4-9-16,-8-1-29 16,-10 0-8-16,-15 15-17 15,-8 13 1-15,-15 38 0 0,-9 20-8 16,-14 26-20-16,1 21-16 15,-7 15-46-15,13 0-40 16,12 16 69-16</inkml:trace>
  <inkml:trace contextRef="#ctx0" brushRef="#br0" timeOffset="5427.82">21771 9091 78 0,'38'-16'42'0,"21"-2"-12"15,2-3 2-15,5-3 18 16,5 5 8-16,-20-5 5 16,-2 10-8-16,-12 1-34 15,-6 3-9-15,-7 6-7 16,-2-16-5-16,-2 16-56 16,-5-12 41-16</inkml:trace>
  <inkml:trace contextRef="#ctx0" brushRef="#br0" timeOffset="5681.34">22214 8735 541 0,'0'-2'187'0,"10"1"-169"0,5 0-10 15,7-3-7-15,12 2 3 16,14 0 5-16,0 0 7 16,-8 1 8-16,4 0 0 15,-6-3-7-15,-2 2-8 16,-2 1-17-16,-11 1-17 16,-22 13-82-16,-8 0 72 0</inkml:trace>
  <inkml:trace contextRef="#ctx0" brushRef="#br0" timeOffset="6360.74">21565 10501 630 0,'13'1'216'0,"10"-15"-203"0,-2-8-11 16,11-8-2-16,1 0 3 16,6 6 28-16,6 1 15 15,17 2 15-15,6-3 2 16,6 1-22-16,0-2-11 16,-11-12-16-16,-5 11-6 15,-7 2-6-15,-8 4-1 16,-10 13-8-16,-7-9-16 0,-11 8-65 15,-10-5-64-15,-10 5 92 16</inkml:trace>
  <inkml:trace contextRef="#ctx0" brushRef="#br0" timeOffset="6648.91">22198 10017 584 0,'2'1'213'0,"6"0"-171"16,3-1-23-16,12 1-11 15,5 2-5-15,9 1-2 16,9 5 1-16,-3-3-1 16,-5 4 0-16,3 1-1 0,-15-8 1 15,-2 4-1-15,-11-2-1 16,-13 5 0-16,-6 12-1 15,-13 14 0-15,-12 3-1 16,-25 3-8-16,0 1-4 16,-7-4-20-16,14 2-22 15,14-3-105-15,8-3 107 0</inkml:trace>
  <inkml:trace contextRef="#ctx0" brushRef="#br0" timeOffset="7205.65">21579 12063 260 0,'28'-29'119'0,"7"-16"-59"15,9-2-5-15,4 0-16 16,3-5-1-16,15 6-1 16,-5 1-3-16,8 4-10 15,3 2-2-15,-13 1 4 16,3-1 0-16,-2 7-2 16,-3-3-6-16,4 10-11 15,-2-2-9-15,-17 8-86 16,-27 10-75-1,2 1 99-15</inkml:trace>
  <inkml:trace contextRef="#ctx0" brushRef="#br0" timeOffset="7446.2">22161 11193 717 0,'1'-1'249'0,"10"5"-221"16,6 3-28-16,13-2-1 15,3 6-1-15,11 4 1 16,2 3 1-16,-5 7-4 16,13 6-15-16,-17 10-58 15,-5 11-48-15,-14 15 73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07.0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3417,'1'28'1140,"7"37"0,0 1-292,-5-41-20,1 0 0,1 0-1,10 30 1,32 73 119,-35-99-1085,-4-7 144,2 0 1,1-1-1,0 0 0,2 0 1,0-1-1,1-1 1,2-1-1,33 34 0,105 104 134,29 25 542,-92-105-527,86 73 34,-172-145-180,322 280 705,-213-196-308,-57-46-249,-2 4-1,51 52 1,103 111 1275,-188-191-1333,-1 1 0,-1 1-1,-1 1 1,0 1 0,28 47-1,-27-37-29,2 0 1,34 40-1,56 51 380,13 17-3,-120-135-440,127 150 75,-103-125-68,1-2 1,64 49-1,410 288 227,-249-167 5,-186-140-156,3-4-1,3-3 1,1-3 0,105 48-1,162 80 43,-283-145-109,182 75 295,11-19-41,-239-83-272,194 79 88,14 5 282,136 8 153,-47-32-266,-282-58-214,68 7 140,123 3 1,-43-6-151,271 50 50,-76 5-6,-73-27 120,-179-26-43,125 7 32,134 19 0,-312-26-111,0-4-1,0-2 0,82-3 1,234 6 8,-140 3-60,-125-11-17,203 10 31,-234-3 20,137 18 75,-221-26-136,26 6 26,1-1-1,0-1 0,0-2 0,0 0 0,44-5 0,-10-3 20,69 1 1,-107 6-44,0 0 0,-1 2 0,30 7 0,-43-7-22,-1 1 0,18 9 0,4 1-71,-19-5-280,14 7-731,-27-16 1012,1 0 1,-1 0-1,0 0 1,1 1-1,-1-1 1,1 0 0,-1 0-1,0 0 1,1 0-1,-1 0 1,1 0-1,-1 0 1,1 0-1,-1 0 1,0 0-1,1 0 1,-1 0-1,1 0 1,-1 0-1,0 0 1,1 0-1,-1-1 1,1 1-1,-1 0 1,0 0-1,1 0 1,-1-1-1,0 1 1,1 0-1,-1 0 1,0-1-1,1 1 1,-1 0-1,0-1 1,0 1-1,1 0 1,-1-1-1,0 1 1,0-1-1,0 1 1,0 0-1,1-1 1,-1 1-1,0-1 1,0 1-1,0 0 1,0-1-1,0 1 1,0-1-1,0 1 1,0-1-1,0 0 1,-2-26-1242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08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7 2072,'-4'42'3697,"4"-41"-3135,22 7 1734,1 0-1398,17-4 453,82-3 1,-11-15-953,-76 8-359,0 1 0,47 1 0,37 11 643,156 32 1,10 1-374,15-32 129,-291-8-425,5 1-70,0-1 0,0-1 0,-1-1 0,1 0 0,0 0 0,19-7 0,-29 7-125,-1 1-1,1-1 1,-1 0 0,1 0 0,-1 0 0,0 0 0,0-1 0,0 1 0,0-1 0,-1 0 0,1 0 0,-1 0-1,0 0 1,1 0 0,-1 0 0,-1-1 0,1 1 0,0-1 0,-1 1 0,0-1 0,0 0 0,0 1-1,0-1 1,0 0 0,-1 0 0,0 0 0,0-6 0,-1-21-911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08.5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4401,'0'0'2448,"1"12"-127,18 2-1497,46 40-232,-38-39-136,3 1-48,3 2 9,2 4 23,8 0 128,-2 1 24,-9-6-144,-7-4-104,-14-1-280,-5 2-144,-12 8-568,-18 5-504,-32 10 712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10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0 5521,'-1'11'4341,"-3"4"-2873,-4 14-1466,7-23 13,-2 8 71,0 0 0,-1-1 0,-1 1 0,-11 24 0,-1-12 115,14-22-533,0 0 0,0 0 0,0 1 0,1-1-1,0 0 1,0 1 0,0-1 0,0 1-1,1 0 1,-1 0 0,1-1 0,1 1-1,-1 0 1,0 10 0,3-2-157,0 1 0,1 0 1,7 18-1,-6-17 192,0 0-1,4 26 1,-7 4 206,-1 0 0,-13 83 0,6-69-687,2-13 402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12.1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15 4353,'-11'-7'2400,"5"3"-319,-3 1-785,6 3-664,1 0-160,0 0-272,1 0-32,-1 0 9,0 0 31,-8 19 0,2-1-40,-18 45-136,18-41-144,8 5-649,-4 4-487,6 6 728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12.5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5657,'7'158'3411,"-2"-101"-4292,-4 67 1,-3-98-185,1-18 877,0-1 0,0 0 1,1 0-1,0 0 1,1 0-1,-1 1 0,1-1 1,4 14-1,-1-12 282,7 21 53,0 0 1,-2 0-1,-2 1 0,8 58 1,-3 83 1506,8 334 1857,-21-421-3447,0-60-2563,1-27 1707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13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0 7314,'1'1'162,"0"-1"0,0 0 0,0 1 1,0 0-1,0-1 0,-1 1 1,1 0-1,0-1 0,0 1 1,-1 0-1,1 0 0,0-1 0,-1 1 1,1 0-1,-1 0 0,1 0 1,-1 0-1,1 1 0,9 16 207,29 36 181,-34-46-318,-1 0 0,0 1 0,0 0 1,-1 0-1,0 0 0,0 0 0,-1 0 1,-1 0-1,1 1 0,-2-1 0,1 1 1,-1-1-1,-1 11 0,1-2 95,-2 21-31,-1-1 1,-2 1 0,-9 37-1,-38 112-2328,32-119-308,9-35-163,-1-8 996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13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3353,'53'188'4951,"-47"-165"-4566,1 5-502,14 34 0,-17-49-59,0 0 0,5 26 0,-8-28-595,1 0 0,1 0-1,0-1 1,1 1 0,7 14-1,-8-17-14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15.8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1 5097,'-9'27'2801,"-1"0"-73,3 4-2216,2-2-344,2 1-128,-2 4-8,1 9-16,1 4-8,-4 6 0,2 1 0,0-4-16,3-8-72,2-5-448,3-9-312,8-10-1416,1-2 1407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56:44.18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4583 5380,'-995'-29,"690"16,-238-14,0-19,236 4,38-14,166 30,0-5,3-4,-126-62,165 65,1-3,2-2,2-2,1-4,2-1,-51-56,67 58,2-2,2-2,-46-83,-58-161,64 113,-61-228,99 267,6-1,-16-196,40 258,6-84,3 111,2 1,22-88,-2 53,57-127,61-74,132-161,-177 310,133-142,-154 198,3 4,4 4,3 3,3 4,120-65,-56 50,3 6,270-86,-264 110,3 7,193-24,-259 55,0 4,1 5,0 5,198 28,-185-6,-1 6,-1 5,111 50,313 169,-435-202,-68-35,284 145,-12 15,-247-139,-3 3,59 54,-78-59,-1 1,-2 2,45 68,-30-28,-5 3,-2 2,37 110,67 273,-145-463,39 145,-6 1,-7 1,12 254,-37-57,-8-239,-22 128,9-137,-3 0,-56 148,67-220,-2 0,-1 0,-26 38,28-49,-1-1,-1-1,0 0,-2 0,1-2,-18 13,0-5,-1-1,-1-2,-1-1,-57 19,-159 32,183-51,-441 95,-728 64,1189-171,-167 8,208-13,-1 0,1-1,-1 0,1-1,0 0,0 0,-1-1,1 0,1 0,-1-1,0 0,-10-7,14 6,5 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17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0 5113,'-2'0'466,"0"1"-1,-1-1 1,1 0 0,0 1-1,-1-1 1,1 1 0,0 0-1,0 0 1,0 0 0,-3 1-1,3-1-435,0 0 0,0 1 0,1-1-1,-1 0 1,1 1 0,-1-1 0,1 1-1,-1-1 1,1 1 0,0-1 0,-1 1 0,1 0-1,0 0 1,0 0 0,1 0 0,-1 0-1,0-1 1,0 2 0,1-1 0,0 0 0,-1 0-1,1 0 1,0 0 0,0 0 0,0 0-1,0 0 1,0 0 0,0 0 0,1 0 0,0 3-1,0-3-23,-1-1 1,1 0-1,0 0 0,0 1 0,0-1 0,0 0 0,0 0 0,0 0 0,0 0 0,0 0 0,0 0 0,0 0 0,0 0 0,1-1 1,-1 1-1,0 0 0,0-1 0,1 1 0,-1-1 0,3 1 0,18 9 10,1 5-7,-17-10-7,1 0-1,0-1 0,0 0 0,0 0 1,1-1-1,-1 0 0,1 0 0,0 0 1,10 1-1,91 14 31,-135 0-1079,-193 134 122,184-129 1143,33-21-203,-6 3 25,0 0 0,0 1 0,1 0 1,-1 0-1,2 0 0,-12 14 0,18-20-29,0 0-1,-1 1 1,1-1-1,0 0 1,0 0-1,0 1 1,-1-1 0,1 0-1,0 1 1,0-1-1,0 0 1,0 0-1,0 1 1,0-1 0,0 0-1,0 1 1,0-1-1,0 0 1,0 1-1,0-1 1,0 0-1,0 1 1,0-1 0,0 0-1,0 0 1,0 1-1,0-1 1,0 0-1,0 1 1,1-1-1,-1 0 1,0 0 0,0 1-1,0-1 1,1 0-1,-1 0 1,0 1-1,0-1 1,1 0-1,-1 0 1,16 3 935,115-3-537,-26 2-302,-92-1-103,1 1 1,-1 0-1,1 1 1,-1 1-1,21 8 1,-33-12 0,1 0 0,-1 0 0,0 1-1,0-1 1,0 1 0,-1-1 0,1 1 0,0-1 0,0 1 0,0 0 0,0-1 0,0 1 0,-1 0-1,1 0 1,0-1 0,-1 1 0,1 0 0,0 0 0,-1 0 0,1 0 0,-1 0 0,1 0 0,-1 0-1,0 0 1,1 0 0,-1 0 0,0 0 0,0 0 0,0 0 0,0 0 0,0 0 0,0 0-1,0 0 1,0 0 0,0 1 0,-1-1 0,1 0 0,0 0 0,0 0 0,-1 0 0,1 0 0,-1 0-1,1 0 1,-1-1 0,0 1 0,1 0 0,-1 0 0,0 0 0,1 0 0,-1-1 0,-2 2 0,-8 9 39,0-1 0,-1-1 0,-1 0 1,1 0-1,-25 11 0,-73 26 165,42-23-124,38-13-176,1 0 1,0 1-1,-47 27 1,69-33 33,-20 12-818,21-15-87,14-11-442,14-11-76,20-13 707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20.6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4233,'-4'98'1795,"4"-95"-1678,0-1-1,0 1 1,0-1 0,-1 1-1,1-1 1,-1 0 0,0 1 0,1-1-1,-1 0 1,0 0 0,0 1-1,-1-1 1,1 0 0,0 0-1,-4 3 1,5-5 64,-1 1-1,1 0 0,-1-1 1,1 1-1,-1 0 0,1-1 1,-1 1-1,1 0 1,0-1-1,-1 1 0,1 0 1,0 0-1,0-1 1,-1 1-1,1 0 0,0 0 1,0 0-1,0 1 0,3-2-156,45 1 105,-31 0-93,1-1 1,0-1-1,-1 0 1,28-6-1,-3-1 8,-14 3-490,-1-1 0,43-14-1,-45 8-9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21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0 8058,'-22'20'3369,"18"-15"-3430,-1 0 1,1 1-1,0-1 1,1 1-1,-1 0 0,1 0 1,-4 11-1,-2 10-77,1 0 1,2 1-1,-4 28 0,-2 84 119,10-118 40,1 0 1,2 0 0,0 1-1,1-1 1,2-1 0,6 27-1,-8-41-79,0-1 1,0 0-1,1 1 0,0-1 1,0 0-1,0 0 0,1-1 1,0 1-1,0-1 0,0 0 0,1 0 1,-1 0-1,1 0 0,1-1 1,-1 0-1,0 0 0,1 0 1,0-1-1,0 0 0,0 0 0,0-1 1,1 1-1,-1-1 0,8 1 1,19 0-398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21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32 4305,'-33'-30'2058,"32"30"-2009,0 0 0,1-1 1,-1 1-1,1 0 1,-1 0-1,0 0 0,1 0 1,-1 0-1,1 0 1,-1 0-1,0 0 0,1 0 1,-1 0-1,0 0 1,1 0-1,-1 0 0,1 0 1,-1 0-1,0 1 1,1-1-1,-1 0 0,1 0 1,-1 1-1,1-1 1,-1 0-1,1 1 0,-1-1 1,1 1-1,-1-1 1,1 0-1,-1 1 0,0 0 1,-9 19 364,9-19-394,-3 12-2,1 0 0,0 1 1,0-1-1,1 1 0,1 0 0,1 23 0,0-14-43,-5 30-1,3-42 30,1 0 0,0 0 0,0 0 0,1 0 0,0 0 0,3 14 0,-2-21-4,0 1-1,0-1 1,1 1 0,0-1 0,0 1 0,0-1-1,1 0 1,-1 0 0,1 0 0,0-1 0,0 1-1,0 0 1,0-1 0,1 0 0,0 0 0,-1 0-1,6 3 1,3 0-74,0 1-1,0-2 1,1 0 0,-1 0-1,1-1 1,0-1 0,1 0-1,-1-1 1,0 0 0,1-1-1,-1 0 1,1-1 0,-1-1-1,1 0 1,18-5 0,-1-4-238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21.8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6417,'0'0'2889,"0"4"-1057,9 9-1456,-1-4-232,20-4-112,40 37-32,-43-43-24,2-6-24,-5-2-160,0 2-160,-5-10-576,-3 4-464,-2-1 864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22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74 6697,'0'11'2881,"2"-2"-1201,10-6-1464,5-1-240,6-7-400,3-7-168,1-8-304,2-1-152,2 6-352,6 1-777,7 2 1441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22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92 3121,'19'4'2040,"16"-4"1,55-5-945,-40-7-808,-1-7-184,0 6-312,-8 1-80,-7 3-64,-2 4-56,-15-3-425,-5 1-1063,-3 2 1248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23.1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6369,'2'36'2769,"-4"-6"-1401,1 8-976,1 8-760,1 1-144,6 14-64,-2-5 64,5 6 216,2 4 112,-3-2 72,-6 1-112,2-7-576,-1-9-737,1-15 945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23.5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219 0 7338,'-10'2'257,"1"1"1,-1-1 0,1 1 0,0 1 0,0 0 0,0 0 0,-8 6 0,8-4-366,0 1 0,0 0 0,0 1 1,1 0-1,0 0 0,1 1 0,0 0 1,1 0-1,-8 12 0,6-5-22,0 1 1,2 0-1,-1 0 1,2 0-1,0 1 0,1 0 1,1 0-1,1 0 0,0 34 1,3-14 346,7 47 0,-6-69-120,2 0-1,0-1 1,0 1 0,1-1 0,12 23 0,-15-35-100,-1 0 1,1 0-1,0 0 1,0 0-1,0-1 1,1 1-1,-1 0 1,1-1 0,-1 0-1,1 0 1,0 0-1,0 0 1,0 0-1,0 0 1,0-1-1,0 1 1,0-1-1,1 0 1,-1 0-1,0 0 1,1 0 0,-1-1-1,6 1 1,0-2-149,-1 1 1,0-1 0,0-1 0,0 1 0,0-2-1,0 1 1,0-1 0,10-5 0,27-13-352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23.8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7842,'2'21'3256,"6"1"-1567,2 0-1473,1-8-256,4-2-232,-3-5-96,1-6-321,-1-1-239,-3-3-992,-1-4 1216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20T19:30:31.9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20818 8128 658 0,'5'0'234'16,"2"6"-203"-16,2 1-15 15,5-1-4-15,1 1 15 0,-1-3 44 16,2 0 22-16,0 1 29 15,-2 1-11-15,1 5-43 16,-1 4-21-16,2 10-22 16,-3 4-3-16,-4 19 9 15,2 7 2-15,-11 14-6 16,7 8-3-16,-6 16-4 16,-2 14-3-16,-6 19-3 15,1 14-4-15,-8 18-4 16,7-53-2-1,0 0-3-15,-5 83 1 0,-8 13-1 16,7-35 0-16,3-32 1 16,3-3 0-16,1 5 0 15,-2 3 0-15,-2 6 0 16,2 1-2-16,-1 12 2 16,-1-4-2-16,2-5 1 15,-3 0 0-15,0-11 0 0,-5-5-1 16,0-4 0-16,-2-3 1 15,0-14 2-15,1-6 0 16,-1-19 2-16,1-9-1 16,2-14-1-16,0 2-2 15,-2 1-1-15,-5 1 0 16,2 0-1-16,-4-5 0 0,3-9 2 16,8-5 3-16,-1-12 14 15,3-3 6-15,1-9 7 16,-1-2 1-16,-1-1-12 15,-2-3-7-15,1-3-8 16,1-1-1-16,0-3-2 16,5-1 2-16,-4-1 6 15,3-2 9-15,2-2 13 16,1-1 1-16,2-2-3 16,-1 0-9-16,4-1-12 15,-1-2-4-15,1 0-5 16,0 0 0-16,0 0-2 15,0 0 2-15,7 2 1 16,7 1 3-16,35 7 12 16,-22-11 6-16,7-2 6 15,6-2 1-15,12-3-9 16,3-1-5-16,15-3-8 16,4-1-3-16,10 2-4 0,2-2 0 15,8-2-2-15,8 2 1 16,14-5 1-16,11-1 0 15,9-6 0-15,6-5 1 16,3-1 0-16,-3-2-1 16,-6 2 0-16,-4 5-2 15,-11 7-2-15,-2 5 0 16,-9 8 0-16,-2 4 3 16,-1 4 1-16,-6 3 3 0,-4 3 4 15,-1-2 4-15,-7 3 4 16,-1 1 1-16,-3-3-5 15,-7 2-2-15,-7-2-7 16,-4-3-1-16,-7-2-1 16,-1 2 1-16,-1-4 0 15,-8 0 2-15,3 0 5 16,2 0 1-16,-2-2-1 16,4 4-1-16,-4 0-7 15,-4 2-3-15,3 2-2 16,-1 2 1-16,-4 0 3 15,4 1 1-15,-2 5 2 16,-3-6 0-16,-1 4-2 16,-7-1 0-16,-12-4 0 15,-2 5-3-15,-9-4-6 16,0 1-6-16,-5-3-31 16,-5-3-23-16,-4 0-79 0,-1-1-78 15,-1-2 144-15</inkml:trace>
  <inkml:trace contextRef="#ctx0" brushRef="#br0" timeOffset="427.21">24549 12491 1042 0,'14'19'434'0,"-1"1"-229"16,-5-1-143-16,-1-2-55 15,1-2-2-15,-1 0-3 16,5-3 1-16,1 0 2 16,3-1 14-16,1 1 17 0,2 1 1 15,-3-1-3-15,-2 1-14 16,-1-1-20-16,-9 0-5 16,-8 1-10-16,-9 5-3 15,-17 8 2-15,-10 4 3 16,-22 9 8-16,-6 3 3 15,-7-7-19-15,-6-4-27 16,4-13-108-16,4-15-123 16,1-16 173-16</inkml:trace>
  <inkml:trace contextRef="#ctx0" brushRef="#br0" timeOffset="991.17">20954 8216 1100 0,'-7'-1'387'0,"-5"1"-334"16,-1 11-44-16,-7 24-8 15,-6 14-1-15,-6 19 0 16,-2 4 0-16,2-3 1 16,2-6 0-16,1-13 0 15,2-7-1-15,3-17-51 16,2-5-29-16,0-16-101 16,6-5-129-16,4-11 205 15</inkml:trace>
  <inkml:trace contextRef="#ctx0" brushRef="#br0" timeOffset="1122.83">20936 8422 965 0,'24'12'373'0,"-11"3"-222"16,3 8-188-16,1 5-74 15,2-3 73-15</inkml:trace>
  <inkml:trace contextRef="#ctx0" brushRef="#br0" timeOffset="2745.27">22844 8868 853 0,'15'7'419'16,"-21"-4"-79"-16,-6 5-280 15,-2 11-79-15,-6 4 0 0,-2 5 1 16,-4 0 6-16,0-2 15 15,0 1 4-15,-4-2 18 16,3 4 6-16,-7 3 5 16,-2 4-3-16,0 9-19 15,-2 2-6-15,-2 7-7 16,-3 3 0-16,-4 6-1 16,2 5 0-16,3 5 0 15,-4 4 1-15,3 6-1 16,-2 0 1-16,-9-4 0 15,4-1 1-15,-2-4-1 16,1-2 2-16,4-3 1 16,0-2 1-16,-1-8 1 15,0-3 0-15,1 3 1 16,0 1 4-16,-1 7 8 16,0 2 1-16,2-3 0 15,5 0-4-15,3-6-6 16,4 1 0-16,3-2 4 15,0-1 3-15,3-1 5 0,-2-4 1 16,7-2-2-16,-1-1-2 16,2-7-7-16,-1 1-2 15,-1-7-1-15,3-1 0 16,-1-2 0-16,4-2 0 16,2 0-3-16,-2-3-1 15,4 3-2-15,2 3 0 0,1-2-1 16,2 0 3-16,2-1 7 15,-3-4 1-15,2 1 3 16,1 0-2-16,-1 1-6 16,-3 0-2-16,4 2-4 15,-5 1 1-15,5 0 4 16,0 1 1-16,-1-2 4 16,4-1 1-16,1-2-2 15,-1-2-3-15,2-1-2 16,-2 1-2-16,2 1-1 15,-3 1-1-15,2 2-1 16,-2 2 1-16,-1-1 2 16,0-1 1-16,-1-1 4 15,-1 1 0-15,-2-1 1 16,1 0-1-16,-3 1-1 16,-2-2-1-16,1 2 1 0,0 0-2 15,0-1 0-15,-6 0-1 16,1 1-3-16,-3-3 0 15,1 3 0-15,4 0-1 16,-2 2 0-16,0-2 1 16,3-4-1-16,-3-3 1 15,5-4 3-15,3 0 1 16,1-3 1-16,3 2 0 0,0-3-3 16,1 0-1-16,5-2-1 15,0 1-1-15,-2-2 1 16,2-1 0-16,-1-1 0 15,1-2 0-15,3-4-1 32,-2-3 0-32,2 0-1 0,-3-2-1 0,0 0-1 15,0 0-1-15,0 0-9 16,0 0-10-16,0 0-35 16,0 0-28-16,0 0-99 15,0 0-109-15,-1-1 188 16</inkml:trace>
  <inkml:trace contextRef="#ctx0" brushRef="#br0" timeOffset="3475.01">22790 8940 952 0,'0'-1'365'0,"-7"2"-252"16,-1 4-66-16,-4 1-20 15,-2 0-8-15,-2 1-7 16,-4 2 0-16,-2 0 6 15,-2 1-1-15,-7 5-3 16,-5-2-2-16,-4 3-11 16,-1 1-11-16,-3-2-125 15,6 1-112-15,-1-5 150 16</inkml:trace>
  <inkml:trace contextRef="#ctx0" brushRef="#br0" timeOffset="3656.11">22597 8993 1093 0,'5'9'416'16,"4"12"-279"-16,3 3-113 16,4 10-19-16,1 1-4 15,2-1-39-15,-3-3-62 16,1-8-142-16,-1-5-81 15,-4-8 187-15</inkml:trace>
  <inkml:trace contextRef="#ctx0" brushRef="#br0" timeOffset="5374.68">20713 12877 489 0,'-15'-4'284'0,"0"0"-21"16,0 0-171-16,1-3-116 15,0 1-28-15,5 3-28 16,-1 5 1-16,3 5 32 15,4 5 35-15,-6 6 67 16,7-5 23-16,-2 0 33 0,-3-2 3 16,4-5-13-16,2-4-10 15,1-4-23-15,0 1-13 16,0-1-28-16,0 1-10 16,11-5-14-16,2-3-3 15,32-11-2-15,-30 17 0 16,5 1 1-16,-1-5 1 15,4 0 1-15,-1-4 9 16,6-7 25-16,2-2 13 0,9-5 21 16,2-5-2-16,10-9-16 15,1-1-10-15,12-11-14 16,7-2-2-16,6-7 3 16,9-5 5-16,5-11 14 15,10-4 7-15,11-8 0 16,4-3-6-16,15-10-19 15,-1-7-9-15,5-7-10 16,4-6-1-16,2-1 5 16,-4-1 4-16,5-1 4 15,-8 1 0-15,-5 3-8 16,-3 5-4-16,-9 8-5 16,-5 9-1-16,-8 10 1 15,-4 6 1-15,-14 11 2 16,1 4 1-16,-11 8-3 15,-4 5-3-15,-12 3-8 0,-2 2-5 16,-10 8-3-16,-7 3-2 16,-12 10 0-16,-9 6-1 15,-9 10-16-15,-4 5-11 16,-7 4-18-16,-4 2-6 16,-5 2-6-16,-1 0 1 15,0 4 5-15,0-2 5 16,4 2 17-16,2 0 12 15,1-4 18-15,3 1 5 0,0-3 8 16,0 0 2-16,0 0 1 16,0 0 1-16,12-3 2 15,5-2 1-15,24-11 4 16,-22 8 2-16,-1 0 6 16,-1 0 5-16,1 0 1 15,-1 1 1-15,-3-2-3 16,-1 1-4-16,-4 0-6 15,1 2-1-15,-7 1 0 16,1 3 3-16,0 1 0 16,-1 1 0-16,-3 0-5 15,0-1-2-15,0 1 2 16,0 0 1-16,0 0 1 16,0 0-1-16,0 0-3 15,2 0-5-15,-2 0-1 16,0 0-2-16,0 1 2 0,-1 0 2 15,0 0 3-15,-19 10 2 16,-33 23-2-16,21-14-2 16,-10 4-2-16,-1 7-1 15,-14 3 0-15,4 4 0 16,0-1 0-16,4-2 0 16,10-8 0-16,-1-6 0 15,8-7-3-15,2-5-4 0,8-7-20 16,6-1-14-16,6-8-29 15,7-1-16-15,5-8-64 16,6-3-19-16,12-11-32 16,9-1 2-16,5-4 65 15,4 0 31-15,7 6 62 16,1 0 20-16,6 7 27 16,5 3 16-16,-3 6 26 15,-2 7 13-15,-6 9 16 16,-4 6 2-16,-6 18 13 15,-2 4 10-15,-9 13 17 16,-4 3 1-16,-3 0-18 16,-4-1-23-16,1-7-40 15,-2-5-16-15,-4-11-20 16,-2-9-2-16,-7-10-19 16,1-4-40-16,0-11-211 15,-2-9 183-15</inkml:trace>
  <inkml:trace contextRef="#ctx0" brushRef="#br0" timeOffset="6010.03">22744 8828 974 0,'0'0'419'0,"-1"0"-198"15,0 0-150-15,-20 4-56 16,-37 14-11-16,18 1-8 16,1 5 1-16,-6 2 3 15,2-2 0-15,9-3 4 16,0-7 1-16,4-2-2 16,2-2 0-16,4-6-6 15,3 2-47-15,13-4-164 16,0-2-210-16,6-2 255 15</inkml:trace>
  <inkml:trace contextRef="#ctx0" brushRef="#br0" timeOffset="6211.26">22721 8854 651 0,'31'18'346'0,"2"3"-55"16,1 12-199-16,-2 3-26 15,0 6-41-15,-6 0-14 16,-5-3-8-16,-1-4 1 16,-1-10 0-16,0-10 2 15,-5-12-1-15,-3-4-1 16,-9-7-90-16,0 0-151 0,4-8 155 16</inkml:trace>
  <inkml:trace contextRef="#ctx0" brushRef="#br0" timeOffset="7941.3">22461 7458 241 0,'0'16'124'0,"1"-8"-5"15,3 6-103-15,-3-2-13 16,-1-1 3-16,1 1 27 16,4-2 18-16,-1-5 40 15,0 3 21-15,-2-3 13 16,-4-3-1-16,3 2-14 15,-2-4-11-15,1-1-23 16,-1-1-8-16,1 1-9 0,-1 0-4 16,-3-8-11-16,2-7-5 15,-16-29-10-15,10 29-1 16,-5 5-4-16,-7 1-1 16,6 12-10-16,-9 7-5 15,-4 9-6-15,-1 10 0 16,3 7-1-16,0 9 1 15,7 2 0-15,5 0 0 0,7-7 2 16,6-6-1-16,8-12 4 16,6-9 1-16,5-13 2 15,3-8 0-15,16-13-3 16,2-6-3-16,0-13-4 16,1-6-2-16,-13-5-4 15,-6 2 0-15,-9 13-2 16,-3 10-5-16,-12 21-3 15,-8 13-1-15,-8 25 2 16,-12 14 4-16,-6 28 6 16,0 12 5-16,3 25 7 15,8 5 4-15,12-5 3 16,4-9 1-16,10-25 0 16,4-11 0-16,9-20 21 15,1-12 16-15,6-15 14 16,-4-5-1-16,1-14-23 0,7 1-17 15,-12-11-24-15,6-2-8 16,-10-2-14 0,-1-3-9-16,-2 2-25 0,-2-1-20 15,-4 2-91-15,-5-1-84 16,2 3 157-16</inkml:trace>
  <inkml:trace contextRef="#ctx0" brushRef="#br0" timeOffset="8518.01">22770 7764 931 0,'3'24'315'0,"-8"23"-303"16,-4 9-15-16,-7 7-4 16,-1-5-1-16,2-18-11 15,5-11-27-15,2-18-129 16,3-7 118-16</inkml:trace>
  <inkml:trace contextRef="#ctx0" brushRef="#br0" timeOffset="9728">21780 7243 793 0,'1'-8'365'16,"3"3"-70"-16,11 5-293 15,6 3-4-15,18 3-1 16,7 0 1-16,14-3 7 15,10-2 10-15,5-3 27 16,2-1 10-16,9-2 8 16,-4-1-5-16,-4-1-27 15,-5 0-10-15,-14-3-13 16,-5 0-2-16,-13 1-4 16,-12 0-23-16,-12 2-138 0,-9-2-156 15,-9-1 194-15</inkml:trace>
  <inkml:trace contextRef="#ctx0" brushRef="#br0" timeOffset="10044.31">22617 6954 1058 0,'16'4'363'0,"7"7"-337"16,3 2-14-16,9 5-3 15,2 0-3-15,3 2-2 16,-3-4-1-16,-2-1 1 16,-4-1 6-16,-11-2 24 15,-4 2 7-15,-10 7 4 16,-7 2-3-16,-6 8-22 16,-6 4-5-16,-19 5-5 15,-3 3-3-15,-20 5-5 16,-1 0-6-16,7-2-66 15,4-6-68-15,22-17 86 16</inkml:trace>
  <inkml:trace contextRef="#ctx0" brushRef="#br0" timeOffset="11051.5">24227 9466 309 0,'9'3'113'15,"-1"-3"-85"-15,2-3 66 16,-3-4 63-16,1-7 109 16,0-6 38-16,-6-6-28 15,-5-4-51-15,-6 0-103 16,-3 1-41-16,-3-2-61 16,1 4-15-16,-4 4-9 15,-2 3-2-15,-4 15 0 16,-1 6 1-16,2 16 1 15,-3 11 0-15,7 24-2 16,0 10-2-16,10 6-2 16,4 3-3-16,10-21-1 0,5-14 3 15,10-23 7-15,1-11 4 16,8-15 6-16,2-10 0 16,9-17-3-16,6-12-3 15,2-22 0-15,-2-8 0 0,-2-14 0 16,-10 0 2-16,-5 12 4 15,-8 6-1-15,-16 28-3 16,0 12-2-16,-8 23-5 16,-4 13-1-16,-3 13 2 15,-6 9 2-15,0 19 2 16,2 11 0-16,4 34 1 16,1 12 2-16,8 16 0 15,1-1 1-15,7-18-1 16,7-12 1-16,3-26 1 15,0-11-1-15,-1-23-1 16,-1-10-1-16,-3-11-48 16,0-7-55-16,-7-9-170 15,-5-6 168-15</inkml:trace>
  <inkml:trace contextRef="#ctx0" brushRef="#br0" timeOffset="11457.53">23763 8738 1074 0,'-5'1'395'0,"-1"-2"-319"16,4 0-142-16,2 1-46 15,0 0 1-15,27 0 59 16,46 0 79-16,-20-6 101 16,10 0 22-16,6 1-4 15,8-1-24-15,5 6-60 16,-3-2-23-16,2 0-25 16,-4 0-4-16,-13-3-7 15,-5 1-1-15,-16-3-1 16,-8 2 0-16,-9-1-2 15,-7 3-4-15,-11 3-17 16,-3 0-19-16,-10 1-57 16,-2-1-46-16,-6-2-106 15,-1-5-109-15,-6-5 230 16</inkml:trace>
  <inkml:trace contextRef="#ctx0" brushRef="#br0" timeOffset="11698.72">24521 8568 1157 0,'13'2'420'16,"6"5"-327"-16,6 5-74 16,4 2-12-16,5 0-3 0,5 2-5 15,-2 1 0-15,-5-2 1 16,-4 0 1-16,-10 3 26 15,-11-2 19-15,-7 6 26 16,-7 2 9-16,-24 12-16 16,-5 6-20-16,-25 12-40 15,-6 0-56-15,-6-2 34 16</inkml:trace>
  <inkml:trace contextRef="#ctx0" brushRef="#br0" timeOffset="14721.97">21227 11654 1074 0,'15'-3'404'0,"10"-4"-306"15,2-2-56-15,10 0-39 16,3-1-6-16,-6-2-2 16,0 1 3-16,-5 3 33 15,-1 1 15-15,-4 5 7 16,0 4-1-16,-1 8-29 15,3 8-15-15,0 10-10 0,-6 7-3 16,-3 10-1-16,-9 5-1 16,-1 8 3-16,-5 1 1 15,2-2 2-15,2-4 0 16,-3-11-43-16,3-9-49 16,-1-15 59-16</inkml:trace>
  <inkml:trace contextRef="#ctx0" brushRef="#br0" timeOffset="15802.57">21915 10918 1038 0,'-2'-17'443'0,"-9"-3"-192"16,3 4-219-16,0 4-24 15,-1 2-12-15,0 4-2 16,-5 6 0-16,-1 2 3 0,-3 10 3 16,-2 8 3-16,1 20 3 15,0 12 0-15,6 19-2 16,6 6 0-16,7-7-2 15,5-3 0-15,10-17 3 16,4-6 2-16,8-10 7 16,1-9 6-16,9-12 8 15,8-4 2-15,-1-14-3 16,4-5-4-16,-2-12-6 16,-3-6-3-16,-4-6-4 15,-6-5-2-15,-13-5-8 16,-10-3-2-16,-16-10-18 15,-10-3-6-15,-18-3-20 16,-11 2-14-16,-6 17 0 16,-9 11 0-16,1 24 17 15,1 11 19-15,6 17 35 16,7 8 16-16,15 13 22 0,9 5 2 16,14 8 2-16,7 2 2 15,15-7 18-15,11-7 8 16,13-25-3-1,-20-9-10-15,1 1-37 0,63 10-27 16,3-18-104-16,-4-8-96 16,-46-12 121-16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24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7762,'32'59'3528,"-18"-43"-1263,4-6-1761,6-7-376,3-3-632,0-1-328,6-8-657,2-1-239,1-5-264,3-2-361,4-2 1601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17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172 0 10450,'1'6'828,"0"0"0,0 0 0,-1 0 0,0 0 0,0 1-1,-2 10 1,1-14-850,0-1 0,0 1 0,0-1 1,0 1-1,0-1 0,-1 0 0,1 1 0,-1-1 0,0 0 0,1 0 0,-1 0 0,0 0 0,0 0 0,0 0 0,-1-1 0,1 1 0,-3 1 0,-9 7 13,1 1 0,1 1 0,-1 0 0,2 1 0,0 0 0,-15 24 0,17-25-28,4-7-27,2 1-1,-1 0 1,1-1-1,0 1 1,0 0-1,0 0 1,1 1 0,-3 12-1,5-17 35,-1 1 1,1 0-1,0 0 0,0-1 0,0 1 0,1 0 0,-1-1 1,1 1-1,0 0 0,-1-1 0,1 1 0,0-1 0,0 1 1,1-1-1,-1 1 0,1-1 0,-1 0 0,1 0 0,-1 0 1,1 0-1,0 0 0,0 0 0,0 0 0,3 2 0,6 2-8,0 1-1,0-2 0,1 1 0,0-2 0,0 1 0,0-2 0,17 4 1,-13-4 19,-1 1 0,0 1 1,-1 0-1,17 9 0,-29-13 15,0 0 0,-1 0 0,1 0 0,0 0 0,-1 1 0,1-1 0,-1 0 0,0 1 0,1-1 0,-1 1 0,0 0 0,0-1 0,0 1 0,0 0 0,0 0 0,0 0 0,-1 0 0,1 0 0,-1-1 0,1 1 0,-1 0 0,0 0 0,1 0 0,-1 0 0,0 0 0,-1 1 0,1-1-1,0 0 1,0 0 0,-1-1 0,1 1 0,-1 0 0,0 0 0,0 0 0,-1 3 0,-2 3-162,0 0 0,-1 0 0,0-1 0,0 0-1,-1 0 1,-10 10 0,-46 45-3251,50-50 2732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18.3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8282,'13'42'3473,"1"-6"-1561,1-14-2152,4-7-424,0-10-577,-4-8-239,5-11-848,6-8 1415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24.8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8018,'96'19'3160,"-76"-2"-2087,4-2-553,5-3-288,3 2-88,5-9 56,-1-4 96,0-1 112,6 0 0,-1 2-152,-2-4-136,2-3-368,-13 0-216,-4-2-584,-5 4-345,-9-2-679,-5 0-609,-5-5 1737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25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 1 6097,'-17'6'3241,"10"3"-881,-3 3-951,3 1-1081,0 6-208,-3 12-296,0 13-96,-4 20-104,1 11-8,6 10 144,-5-5 72,2 1 136,7-4 32,-1-16-8,11-5-297,3-25-1695,-3-13 1424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25.7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 1 3305,'-5'5'190,"-1"0"0,1 1 0,1-1 0,-1 1 0,1 0 0,0 0 0,1 1 0,-1-1 0,1 1 0,-4 12 0,-3 5-34,-33 55 611,25-48-39,-24 56-1,38-77-695,0 1 0,1 0-1,0-1 1,1 1 0,1 0-1,-1 0 1,2 1-1,-1-1 1,3 19 0,-1-26-34,0-1 0,0 0 1,0 0-1,1 1 0,-1-1 0,1 0 1,-1 0-1,1 0 0,0-1 0,0 1 1,0 0-1,1-1 0,-1 1 0,1-1 1,-1 0-1,1 0 0,0 0 1,0 0-1,0 0 0,0-1 0,0 1 1,0-1-1,4 1 0,9 4 1,1-2 0,0 0-1,23 3 1,-19-4-15,-3 0-171,1-1 1,36-1-1,-16-5-30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26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5777,'63'39'3433,"-46"-18"-272,3-4-1729,2-7-1184,1-5-176,-1-5-240,-2 0-128,0-5-120,3 0-32,-5-6-72,-4-4-145,-4 3-743,-3-3-976,-4 10 1511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26.6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 8266,'24'11'2904,"3"-5"-2568,-1-6-440,11-2-392,1-3-136,-1-4-544,-3-3-840,0 2 1367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10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1136,'5'53'648,"2"-1"-7,-2-1-25,-1-7-32,-1-1-72,-1-6-192,-1-1-160,3 0-912,-4-4 544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10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1704,'27'118'2193,"-16"-41"-1421,-4 0 0,-3 1 0,-7 92 0,12 161-283,-5-295-351,2 0 0,2-1 0,15 45 0,-16-55 280,3 6-368,8 57-1,-18-90-3148,0 1 2192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23T17:03:50.8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21120 11438 258 0,'-1'5'105'0,"2"-7"-57"16,6-6-11-16,4-2 24 15,1-4 16-15,0 0 27 16,1 0 4-16,1 1-20 16,0 2-13-16,0 5-28 15,0-1-12-15,2 7-16 16,-1 1-4-16,4 6-8 15,2 2-2-15,3 4 0 16,2 1-1-16,7 2 2 16,4 5 2-16,3 3 2 15,-2-2-1-15,-2 1-1 16,1 0-3-16,-5-2-4 16,-5 5 0-16,-6 7-1 0,-7 0 1 15,-3 3 0-15,-4-3 3 16,1-4 12-16,-4-3 5 15,3-8 3-15,0-1-2 16,-1-6-18-16,1-4-23 16,1-1-102-16,-1-3-127 15,4-2 154-15</inkml:trace>
  <inkml:trace contextRef="#ctx0" brushRef="#br0" timeOffset="1163.5">22551 10247 918 0,'-11'1'332'0,"1"7"-283"0,-3 4-50 16,-1 6-17-16,0 2 15 15,-1 8 74-15,-3 1 38 16,-7 4 34-16,2 3-7 15,-10 10-59-15,1 3-30 16,5 9-35-16,-5 3-8 16,8-4-4-16,4-5 0 0,6-12-8 15,1-9-11-15,2-14-32 16,2-5-26-16,2-8-97 16,1-3-66-16,0-2 149 15</inkml:trace>
  <inkml:trace contextRef="#ctx0" brushRef="#br0" timeOffset="1734.06">22078 10467 795 0,'-9'2'319'0,"-3"2"-178"16,6 4-157-16,3 6-24 0,-2 1-5 15,1 3 6-15,3 4 49 16,-2-1 24-16,3 2 22 16,-2 2 3-16,0-2-14 15,1 0-11-15,1 3-23 16,2-2-6-16,1 2-5 15,-2 2 0-15,1 1 0 16,-2 0 0-16,1-5 1 16,6-5 2-16,3-7 2 15,3-5 1-15,6-8 3 16,-3-2 0-16,4-2 1 16,0 1 1-16,-3-1-3 15,1 0 0-15,-5 0-5 16,-2 2-1-16,-1 0-2 15,-2 1 0-15,3-1-7 16,-2 1-15-16,1 1-52 0,-1 1-48 16,1 1 73-1</inkml:trace>
  <inkml:trace contextRef="#ctx0" brushRef="#br0" timeOffset="6351.41">10611 11919 343 0,'35'22'167'0,"12"-7"-58"15,7 1-51-15,26 4-48 16,13 1-2-16,16-2-2 16,11 0 0-16,13 0 1 15,11 0-1-15,7 0 0 16,12 0-1-16,7-7 0 15,-1 0-1-15,19-4-2 16,-6-2 0-16,14 5-1 16,7 1-1-16,6 7 1 15,11 5-1-15,4 8 0 16,3 0 0-16,8 0 0 16,1-2 0-16,4-7 0 15,-4-6 2-15,-8-7 2 16,-3-4 2-16,-8-4 10 0,-1 2 4 15,-5-1 5-15,-1 2 1 16,1 3-7-16,-1 2-3 16,5 2-9-16,-7 3-2 15,4 2 0-15,-83-9-1 16,1 1 3-16,95 4 8 0,18-2 19 16,-45-7 8-16,-32-2 5 15,-15-2-7-15,0 2-18 16,-1 0-7-16,-14 1-8 15,2 4-2-15,-12-3-2 16,-5 3 0-16,-9-4 24 16,-8-3 13-16,-8-7 26 15,-10-3 14-15,-8-5-2 16,-6 0-9-16,-20-1-23 16,-2 1-14-16,-15 4-20 15,-3-1-6-15,-9 4-4 16,-5 2 0-16,-5 2-5 15,-2 2-32-15,-3 2-204 16,-3 0 169-16</inkml:trace>
  <inkml:trace contextRef="#ctx0" brushRef="#br0" timeOffset="7219.07">22885 10811 184 0,'2'16'95'0,"3"4"-28"16,3 7-42-16,4 4-14 15,1 14-11-15,4 8-2 16,-4 10-2-16,-3 5-4 15,6-5-42-15,-6-2-43 16,1-18 58-16</inkml:trace>
  <inkml:trace contextRef="#ctx0" brushRef="#br0" timeOffset="7501.15">22871 10772 674 0,'-13'10'270'16,"-7"6"-151"-16,1 1-165 15,1 5-38-15,-2 1-24 16,2 1 4-16,2-3 53 16,2-1 26-16,2-6-17 15,0-6-65-15,7-9 70 0</inkml:trace>
  <inkml:trace contextRef="#ctx0" brushRef="#br0" timeOffset="7606.03">22834 10811 292 0,'30'5'147'16,"-5"3"-55"-16,-3 1-63 16,-4 1-30-16</inkml:trace>
  <inkml:trace contextRef="#ctx0" brushRef="#br0" timeOffset="11353.12">21131 9905 401 0,'-1'0'238'0,"9"0"-1"16,7 2-142-16,14 2-70 16,9 1-5-16,10 3 12 15,7 0 9-15,12 2 23 16,1 1 14-16,13 3-5 15,-1 1-8-15,8 6-23 16,8 1-17-16,6 6-18 0,4 6-5 16,0 6-2-1,-3 2 0-15,0 2 0 0,-4-2-2 16,-1-1-5-16,-8 0-12 16,-10 6-47-16,-9 3-19 15,-7 16-29-15,-8 11-6 16,-10 17 27-16,-3 8 11 15,-6 17 28-15,-4 1 19 16,-3-5 24-16,-7-3 12 0,-4-13 19 16,-5-2 7-16,-5 5 5 15,-5 1 0-15,-5 5 21 16,1 3 22-16,0-7 45 16,8-7 13-16,5-26-19 15,-1-17-27-15,1-27-61 16,-1-11-30-16,-4-15-67 15,-1-3-39-15,-2-10-133 16,-4-3 150-16</inkml:trace>
  <inkml:trace contextRef="#ctx0" brushRef="#br0" timeOffset="11723.43">22939 12170 1099 0,'4'7'405'0,"3"3"-335"15,0 0-88-15,7 9-65 16,6 5-1-16,3 6 37 16,2 3 59-16,-1-4 87 15,2-5 17-15,-1-18-10 16,2-6-34-16,2-18-72 15,-3-13-34-15,-2-10-82 16,0-9-60-16,-1-4 110 16</inkml:trace>
  <inkml:trace contextRef="#ctx0" brushRef="#br0" timeOffset="12432.01">21038 9864 804 0,'-12'14'325'0,"4"3"-181"0,3 4-123 16,-1 5-12-16,5 8-7 16,1 4-1-16,-3 7 1 15,2 2-1-15,2 2-1 16,-4-1 0-16,3-10-10 16,-7-9-29-16,3-19-120 15,3-12-119-15,1-23 168 16</inkml:trace>
  <inkml:trace contextRef="#ctx0" brushRef="#br0" timeOffset="12577.82">21037 9884 532 0,'14'-20'326'0,"-2"3"-23"16,4 1-133-16,11 0-111 0,3-1-28 15,7 2-55-15,-2-2-35 16,4 3-108-16,0 0-97 15,3 3 164-15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33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1 976,'12'86'1961,"3"174"0,-11-207-1912,2 0 0,3 0-1,26 90 1,-24-94-648,-3 1-1,3 52 0,3 25 319,-11-102 443,2 0 1,0 0 0,2-1-1,1 0 1,1 0 0,20 38 0,-27-57-161,1 1 0,0 0 1,-1-1-1,0 1 0,-1 0 1,1 0-1,-1 0 1,-1 0-1,1 0 0,-1 10 1,-1 5 76,-7 36 0,6-46-85,1-3-775,-5-5 345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32.3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0 4401,'3'7'1672,"1"3"-1256,-1 6-224,1 2-136,9 45-32,-13-39 0,0 1 80,-3 6 113,-2-6 15,-4 3-48,1-3-168,1-6-681,-1 3-495,8-10 688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33.9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141 162 5225,'-6'2'816,"-1"0"1,1-1-1,-1 0 0,1-1 1,-10 1-1,15-1-745,-1 0 0,1 0 0,-1 0 0,0 0 0,1-1 1,-1 1-1,1 0 0,-1-1 0,1 1 0,-1-1 0,1 0 0,0 1 0,-1-1 0,1 0 0,0 0 0,-1 0 0,1 0 0,0 0 0,0 0 0,0 0 0,0 0 0,0-1 1,0 1-1,0 0 0,0-1 0,1 1 0,-1 0 0,0-3 0,-4-8 176,1 1 1,-1-1-1,-9-12 0,3 3-160,11 20-82,-1-1-1,1 1 1,0-1 0,-1 1-1,1-1 1,0 1-1,0-1 1,0 1 0,0-1-1,0 1 1,0-1 0,1 1-1,-1-1 1,0 1-1,1-1 1,-1 1 0,1 0-1,0-1 1,-1 1 0,1 0-1,0-1 1,0 1-1,0 0 1,0 0 0,0 0-1,0 0 1,0 0-1,2-2 1,1 0-11,1 0-1,-1 0 0,1 1 1,-1-1-1,9-2 1,-11 4 5,-1 1 0,0-1 0,1 1 0,-1 0 0,1-1 0,-1 1 0,0 0 0,1 0 0,-1 0 0,1 0 0,-1 0 0,1 0 0,-1 1 0,0-1 0,1 0 0,-1 1 0,0-1 0,1 1 0,-1-1 0,0 1 0,1 0 0,-1 0 0,0-1 0,0 1 0,0 0 1,0 0-1,0 0 0,0 0 0,0 0 0,0 0 0,0 1 0,0-1 0,-1 0 0,1 0 0,-1 1 0,1-1 0,-1 0 0,1 1 0,-1-1 0,1 0 0,-1 2 0,1 4 6,1-1 1,-1 0-1,-1 0 1,1 1-1,-1-1 1,-1 0-1,1 1 0,-2 7 1,-1-4 24,0 0 1,0-1-1,-1 1 0,0-1 1,0 0-1,-1 0 1,-1 0-1,1-1 1,-1 0-1,-1 0 0,1 0 1,-1-1-1,-1 0 1,-9 7-1,16-13-21,0 0 0,1 0 1,-1-1-1,0 1 0,0-1 0,0 1 1,0-1-1,0 1 0,0-1 0,0 1 1,0-1-1,0 0 0,0 0 0,0 1 1,0-1-1,0 0 0,0 0 0,0 0 1,0 0-1,-1-1 0,1 1-1,1 0 1,0-1-1,-1 1 1,1-1-1,0 1 1,-1-1-1,1 1 1,0-1-1,-1 0 0,1 1 1,0-1-1,0 1 1,0-1-1,0 1 1,0-1-1,0 0 0,0 1 1,0-1-1,0 0 1,0 1-1,0-1 1,0 1-1,0-2 1,1-4 17,1 1 1,-1-1 0,1 0 0,0 1 0,5-8-1,5-9-4,21-31-4,-31 48-18,1 1 0,1 1 0,-1-1 0,1 0 1,-1 1-1,1 0 0,0 0 0,0 0 1,8-4-1,-3 8-13,-9-1 13,0 0-1,0 0 1,0 0 0,0 0 0,0 0 0,0 0 0,0 0 0,0 0 0,0 0-1,0 0 1,0 0 0,-1 0 0,1 0 0,0 0 0,0 0 0,0 0-1,0 0 1,0 0 0,0 0 0,0 0 0,0 0 0,0 1 0,0-1 0,0 0-1,0 0 1,0 0 0,0 0 0,0 0 0,0 0 0,0 0 0,0 0-1,0 0 1,0 0 0,0 0 0,-1 0 0,1 1 0,0-1 0,0 0-1,0 0 1,0 0 0,1 0 0,-1 0 0,0 0 0,0 0 0,0 0 0,0 0-1,0 0 1,0 0 0,0 0 0,0 1 0,0-1 0,0 0 0,0 0-1,0 0 1,0 0 0,0 0 0,0 0 0,0 0 0,0 0 0,0 0 0,0 0-1,-5 5 44,5-4-37,0-1 1,0 1-1,-1-1 0,1 1 0,0-1 0,-1 1 0,1-1 0,-1 1 0,1-1 0,-1 0 0,1 1 1,0-1-1,-1 1 0,0-1 0,1 0 0,-1 0 0,1 1 0,-1-1 0,1 0 0,-1 0 0,1 0 1,-1 1-1,-1-1 0,-6 0-1359,6 0 907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35.2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192 270 4241,'-6'-3'921,"-1"0"1,1 0-1,0-1 0,-8-6 0,6 3-516,1 1-1,0-2 0,0 1 0,1-1 1,0 0-1,1 0 0,-1-1 0,-4-11 0,10 19-346,0 1-1,0-1 0,0 0 0,0 1 0,0-1 1,0 0-1,0 0 0,0 1 0,0-1 0,0 0 1,1 1-1,-1-1 0,0 0 0,0 1 0,1-1 0,-1 0 1,1 0-1,5-11 4,1 0 0,0 0 0,1 1 0,10-11 0,-10 11-26,-2 3-21,1 1 1,0-1 0,0 1-1,1 0 1,-1 1-1,2 0 1,-1 0-1,16-8 1,-24 14-17,1-1 1,-1 1-1,1 0 0,0-1 1,-1 1-1,1 0 1,0 0-1,0-1 1,-1 1-1,1 0 1,0 0-1,-1 0 1,1 0-1,0 0 0,0 0 1,-1 0-1,1 0 1,0 0-1,0 0 1,0 1-1,0-1-1,-1 1-1,0-1 0,1 0 1,-1 1-1,0-1 0,0 1 1,1-1-1,-1 1 1,0-1-1,0 1 0,0-1 1,0 1-1,0-1 0,1 1 1,-1-1-1,0 1 0,0-1 1,0 1-1,0-1 1,-1 1-1,1-1 0,0 1 1,-11 33-162,8-29 152,-4 13-13,-1-1 0,0 0-1,-1-1 1,-16 21-1,19-28 33,-1-1-1,0 0 0,-1-1 1,1 0-1,-1 0 0,-1 0 1,1-1-1,-1 0 0,-13 6 1,18-11 9,0 0 0,0 0 0,0 0 0,0 0 0,0 0 0,0-1 0,0 0 0,0 0 0,0 0 0,0 0 0,0 0 0,1-1 0,-1 0 0,0 0 0,0 0 0,0 0 0,0-1 0,1 0 0,-6-2 0,9 4-12,0 0 1,-1-1-1,1 1 1,0 0-1,0 0 1,-1-1 0,1 1-1,0 0 1,0 0-1,0-1 1,-1 1-1,1 0 1,0-1 0,0 1-1,0 0 1,0-1-1,-1 1 1,1 0-1,0-1 1,0 1 0,0 0-1,0-1 1,0 1-1,0 0 1,0-1-1,0 1 1,0 0-1,0-1 1,0 1 0,0 0-1,1-1 1,-1 1-1,0-1 1,11-10 123,17-3 89,-27 14-208,14-8 112,-13 6-110,1 1-1,-1-1 0,0 1 1,0 0-1,1 0 1,-1 0-1,1 0 1,-1 1-1,1-1 0,4 0 1,-11 8 1,4-5 0,-1-1 0,1 1 0,-1 0 1,1-1-1,-1 1 0,0-1 0,0 1 0,0-1 0,0 0 0,0 1 1,0-1-1,-3 2 0,4-2-4,-1-1 0,0 0 0,0 1 0,0-1 0,1 0-1,-1 1 1,0-1 0,0 0 0,0 0 0,0 0 0,0 0 0,0 0 0,0 0 0,1 0 0,-1 0 0,0 0 0,0 0 0,-1-1 0,1 1-56,1-1 1,0 1 0,-1 0-1,1-1 1,0 1 0,-1-1 0,1 1-1,0 0 1,0-1 0,-1 1-1,1-1 1,0 1 0,0-1-1,0 1 1,0-1 0,-1 1-1,1-1 1,0 0 0,0 1-1,0-1 1,0 1 0,0-1 0,1 0-1,0-4-356,0 0 0,0-1 0,1 1 0,0 0 0,0 1 0,0-1 0,4-5 0,35-53-1027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36.7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324 120 3537,'-23'-3'7837,"16"1"-7748,1 0-1,-1 0 1,1 0-1,0-1 1,0 1-1,0-2 1,-9-5 0,11 2-171,13 22 44,-5-5 35,-2 0 0,1-1 0,-1 1 0,-1 1 0,0-1 1,0 0-1,-1 0 0,-1 11 0,-1-11 55,0 1-1,-1-1 0,0 0 1,0 1-1,-1-1 0,-1-1 1,0 1-1,0-1 0,-7 11 1,11-19-32,0 1 12,0-1 1,0 1 0,0 0 0,0-1 0,-1 1 0,1-1-1,0 1 1,-1-1 0,1 1 0,-1-1 0,0 0 0,1 0-1,-1 0 1,0 0 0,1 0 0,-1 0 0,0 0 0,0-1-1,0 1 1,-4 0 0,5-1 4,-1-1 0,0 1 0,0 0 0,0-1-1,0 1 1,0-1 0,1 0 0,-1 0 0,0 0 0,1 0 0,-1 0-1,1 0 1,-1 0 0,1 0 0,-1-1 0,1 1 0,0 0 0,-1-1-1,1 1 1,0-1 0,-1-2 0,-3-4 36,1 1 1,0-2-1,1 1 0,-1 0 0,2-1 1,-1 1-1,1-1 0,0 0 1,1 0-1,0 1 0,1-1 0,0 0 1,0 0-1,3-16 0,-2 17-77,0 0-1,1 1 0,1-1 0,-1 1 1,1-1-1,0 1 0,1 0 1,-1 0-1,1 0 0,1 1 1,0-1-1,-1 1 0,2 0 1,-1 0-1,1 1 0,0 0 1,6-5-1,-5 6-17,3-3-83,-1 1 1,1 0 0,0 1-1,0 0 1,14-4 0,-24 9 72,1 0 1,-1-1-1,0 1 0,1 0 1,-1 0-1,1 0 0,-1 0 1,1 0-1,-1 0 1,1 0-1,-1 0 0,1 0 1,-1 0-1,1 0 1,-1 0-1,1 0 0,-1 1 1,1-1-1,-1 0 0,1 0 1,-1 0-1,0 1 1,1-1-1,-1 0 0,1 1 1,-1-1-1,0 0 1,1 1-1,-1-1 0,0 0 1,1 1-1,-1-1 1,0 1-1,1 1-25,-1-1 0,1 1-1,-1-1 1,0 1 0,0 0 0,0-1 0,0 1-1,0 0 1,0-1 0,-1 3 0,0 3-31,-1 0 1,0 0-1,0 0 1,-4 8-1,-1-4 117,0 0 0,-1 0 1,0 0-1,-1-1 0,-16 14 0,-55 41 579,73-61-560,1 0 0,-1 0-1,0-1 1,0 0 0,0 0 0,-1 0 0,-8 1 0,14-4-21,0 1 0,-1 0 0,1-1 0,-1 0 0,1 0 0,0 1 0,-1-1 0,1-1 0,-1 1-1,1 0 1,0-1 0,-1 1 0,1-1 0,0 0 0,-1 1 0,1-1 0,0 0 0,0-1 0,0 1 0,0 0 0,0-1 0,0 1 0,0-1 0,0 1 0,1-1 0,-3-2 0,4 3-13,-1 0 1,1 0-1,0 0 1,-1 0-1,1 0 1,0 0-1,0 0 1,0 0 0,0 0-1,0 0 1,0 0-1,0-1 1,0 1-1,0 0 1,0 0-1,1 0 1,-1 0-1,0 0 1,1 0-1,-1 0 1,1 0 0,-1 1-1,1-1 1,-1 0-1,1 0 1,0 0-1,-1 0 1,2 0-1,23-21 122,-1 6-129,1 1-1,1 2 1,0 1-1,0 0 1,1 2-1,34-8 0,-58 18-17,-1-1-4,0 0 1,0 0-1,0 1 1,0-1-1,0 1 1,1 0-1,-1-1 1,0 1-1,0 0 1,1 0-1,-1 1 1,0-1-1,0 0 0,0 1 1,3 0-1,-5 0 0,0 0 0,0 0 0,0 0 0,0 0 0,0 0 0,0 0 0,0 0 0,-1 0 1,1 0-1,0 0 0,-1 0 0,1 0 0,0 0 0,-1 0 0,1 0 0,-1-1 0,0 2 0,-13 19-78,12-19 70,-6 11 36,-1-1 1,-1 0-1,0-1 0,-1 0 1,0 0-1,0-1 0,-26 16 1,36-25-8,0 0 1,0-1-1,0 1 1,0-1 0,0 1-1,0-1 1,-1 1-1,1-1 1,0 0-1,0 1 1,-1-1 0,1 0-1,0 0 1,0 0-1,-1 0 1,1 0-1,0 0 1,0-1 0,-1 1-1,1 0 1,0 0-1,0-1 1,-1 1-1,1-1 1,-1 0 0,0-1 0,0 1 1,1-1 0,0 0 0,-1 0-1,1 1 1,0-1 0,0 0 0,0 0-1,0 0 1,0 0 0,0 0 0,1 0 0,-2-4-1,1 0 6,0-1 0,0 1 0,1-1 0,0 1 0,0-1-1,0 1 1,1-1 0,0 1 0,3-11 0,-3 14-4,1 0 1,-1 0-1,1 0 1,0 0 0,0 1-1,0-1 1,0 1-1,0-1 1,1 1-1,-1 0 1,1 0-1,0 0 1,-1 0-1,1 0 1,0 0 0,0 1-1,0 0 1,0-1-1,0 1 1,1 0-1,-1 1 1,0-1-1,0 0 1,1 1-1,-1 0 1,0 0 0,1 0-1,-1 0 1,0 0-1,1 1 1,-1 0-1,0-1 1,0 1-1,1 0 1,-1 1-1,0-1 1,3 2 0,-5-2-31,0 0 1,0-1 0,0 1-1,-1 0 1,1 0 0,0 0-1,0 0 1,-1 0 0,1-1-1,-1 1 1,1 0 0,-1 0-1,1 0 1,-1 1 0,0-1-1,1 0 1,-1 0 0,0 0-1,0 0 1,0 0 0,0 0-1,0 0 1,0 0 0,0 1-1,0-1 1,0 0 0,-1 0-1,1 0 1,0 0 0,-1 0-1,1 0 1,-1 0 0,1 0-1,-1 0 1,1 0 0,-1 0 0,0 0-1,1-1 1,-1 1 0,0 0-1,0 0 1,0-1 0,0 1-1,1 0 1,-1-1 0,0 1-1,0-1 1,0 1 0,-2 0-1,-19 5-332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40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0 3193,'-1'1'4219,"-5"14"-4028,-1 16-159,-2 11-16,-5 48-1,6 15-55,8 142 1,14-100-3138,-14-142 2855,2 12-493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40.9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0 2497,'0'1'50,"-1"-1"1,1 0-1,-1 0 1,0 0-1,1 1 1,-1-1-1,1 0 1,-1 1-1,1-1 1,-1 1-1,1-1 1,-1 0-1,1 1 1,0-1-1,-1 1 1,1-1-1,0 1 1,-1-1-1,1 1 1,0 0-1,-1-1 1,1 1-1,0-1 1,0 1 0,0-1-1,0 1 1,0 0-1,0-1 1,0 1-1,0 0 1,0-1-1,0 1 1,0-1-1,0 1 1,0 0-1,0-1 1,0 1-1,0-1 1,1 1-1,-1 0 1,1 0-1,0 0 23,0 0 0,0 0 0,1 0 0,-1-1 0,0 1 0,1 0 0,-1-1 0,1 1 0,-1-1 0,0 1 0,1-1 0,0 1 0,-1-1 0,1 0 0,-1 0 0,3 0 0,9 0 292,439 5 2036,-255-1-2300,210 12 547,-372-13-532,136 9 673,-131-11-573,0-2 1,51-8-1,-32 0-139,71-12-165,-128 20 26,-2 1 32,0 0 1,0 0-1,0 0 1,0 0 0,0 1-1,1-1 1,-1 0 0,0 0-1,0 0 1,0 0-1,0 0 1,0 0 0,1 0-1,-1 0 1,0 0-1,0 0 1,0 0 0,0 0-1,0 0 1,1-1 0,-1 1-1,0 0 1,0 0-1,0 0 1,0 0 0,0 0-1,0 0 1,0 0 0,1 0-1,-1 0 1,0 0-1,0 0 1,0-1 0,0 1-1,0 0 1,0 0-1,0 0 1,0 0 0,0 0-1,0 0 1,0-1 0,1 1-1,-1 0 1,0 0-1,0 0 1,0 0 0,0 0-1,0-1 1,0 1-1,0 0 1,0 0 0,0 0-1,0 0 1,0 0 0,-1-1-1,1 1 1,0 0-1,0 0 1,0 0 0,0 0-1,0 0 1,0 0-1,0-1 1,0 1 0,0 0-1,0 0 1,0 0 0,-1 0-1,0-2-595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41.6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0 4081,'-1'0'131,"0"0"0,0 0 0,0 0 0,0 1 0,0-1 0,0 0 0,1 1 0,-1-1 0,0 0 0,0 1 0,0-1 0,0 1 0,1-1 0,-1 1 0,0-1 0,1 1 0,-1 0 0,0-1 0,1 1 0,-1 0 0,1 0 0,-1-1 0,1 1 0,-2 2 0,-7 28 493,5-17-517,3-11-91,-9 33 221,1 0 0,-6 64 0,12-9-101,4 0 1,17 131-1,-17-215-232,0-1 0,1 1 0,-1 0-1,2 0 1,-1-1 0,0 1 0,1-1-1,1 0 1,-1 1 0,1-1 0,5 7-1,-9-13 49,1 0 0,-1 0 1,0 1-1,0-1 0,0 0 0,0 0 0,0 1 0,1-1 0,-1 0 0,0 0 0,0 0 0,0 0 0,0 1 0,1-1 0,-1 0 0,0 0 0,0 0 0,1 0 0,-1 0 0,0 0 0,0 0 0,1 1 0,-1-1 1,0 0-1,0 0 0,1 0 0,-1 0 0,0 0 0,0 0 0,1 0 0,-1 0 0,0 0 0,0-1 0,1 1 0,-1 0 0,0 0 0,0 0 0,0 0 0,1 0 0,-1 0 0,0 0 0,0-1 0,1 1 0,-1 0 1,0 0-1,0 0 0,0 0 0,0-1 0,1 1 0,-1 0 0,0 0 0,0 0 0,0-1 0,2-1-322,12-11-690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42.0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 5129,'16'11'2441,"1"-1"-681,10 5-1352,3 0-192,8-3-128,-3 0-48,-1-12-24,-1-5-8,-9-7-32,-6-3-96,-6 1-448,-3-3-376,-8-3 560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42.3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5089,'-5'1'2249,"2"8"-1209,3 6-400,3 12-416,0 7-128,6 16-56,-2 7 0,-1 6-8,5-2 0,0-3-16,0-9-8,2-8-8,-1-9-32,0-6-112,2-2-144,-2-4-552,3-3-681,2-9 961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15:13:20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1 163 1712,'5'-2'1247,"27"-7"-857,0 0 1,-1-3-1,37-18 0,32-12 160,-58 28-287,0 2-1,1 2 1,1 2-1,81-5 0,-56 12-82,0 2 0,95 16-1,110 6 154,-241-21-281,-10-1-26,-1 2 0,1 1 1,0 1-1,-1 0 1,0 2-1,0 1 0,-1 0 1,0 2-1,34 21 1,-48-27 3,1 1 1,-1-1 0,1-1 0,-1 1-1,1-1 1,16 4 0,-18-6 68,0-1 1,0 0-1,0 0 1,0 0-1,0-1 1,0 0-1,0 0 1,0-1-1,-1 1 1,8-4-1,-9 4-61,1-1 0,0 1 0,0 0-1,-1 0 1,1 1 0,0-1 0,0 1-1,0 0 1,0 0 0,6 2 0,1 1-84,1 0 0,18 9 1,-27-11 24,-3 0-51,0-1 1,0 0 0,0 1 0,0-1-1,0 1 1,0-1 0,0 0 0,0 0-1,0 0 1,0 0 0,0 0-1,1 0 1,-1 0 0,0 0 0,0 0-1,0 0 1,0 0 0,0-1 0,0 1-1,0-1 1,0 1 0,0 0 0,0-1-1,0 0 1,0 1 0,0-1 0,0 0-1,0 1 1,-1-1 0,1 0-1,0 0 1,0 0 0,-1 1 0,1-1-1,0 0 1,-1 0 0,1 0 0,0-2-1,3-11-628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42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114 298 3561,'2'3'347,"0"-1"0,0 1 0,1-1-1,-1 0 1,1 1 0,-1-1 0,1-1 0,0 1 0,6 3 0,-5-3-322,1-1-1,-1 1 1,1-1 0,-1 1-1,1-1 1,0-1 0,-1 1-1,1-1 1,0 1 0,-1-1-1,1-1 1,0 1-1,0-1 1,-1 0 0,1 0-1,-1 0 1,1 0 0,-1-1-1,6-2 1,9-9 250,0-1 0,-1-1 0,-1 0 0,0-2 0,-1 0 0,-1 0 0,16-25 0,-26 35-265,-1 0-1,-1-1 0,1 1 0,-1-1 0,0 1 1,-1-1-1,0 0 0,0 0 0,-1 0 0,1-11 1,-2 15-15,0 1 1,0 0-1,0 0 1,-1 0 0,1 0-1,-1 0 1,0 0 0,1 1-1,-2-1 1,1 0-1,0 0 1,0 0 0,-1 1-1,0-1 1,1 1-1,-1-1 1,0 1 0,0 0-1,0 0 1,-1 0 0,1 0-1,0 0 1,-1 0-1,0 0 1,1 1 0,-1-1-1,0 1 1,0 0 0,1 0-1,-5-1 1,2 1-6,-1 0 0,1 0 0,-1 1 1,1 0-1,-1 0 0,1 0 0,0 0 1,-1 1-1,1 0 0,-1 0 0,1 1 0,0-1 1,0 1-1,0 0 0,0 1 0,0-1 0,-8 6 1,-5 5-23,0 1 0,-31 32 0,41-39 28,-13 15-7,1 0 1,1 1-1,1 1 1,-18 31-1,27-39 10,0 2-1,1-1 0,0 1 0,2 0 0,0 1 1,1-1-1,-4 32 0,9-46 6,-1 1 0,1-1 0,0 0 0,0 1 0,1-1 0,-1 0 0,1 1 0,0-1 0,0 0 0,0 0-1,1 0 1,-1 0 0,1 0 0,0 0 0,0 0 0,1 0 0,-1-1 0,1 1 0,0-1 0,0 0 0,0 0 0,0 0 0,0 0 0,1 0 0,-1-1 0,7 4 0,4 1 15,1-1 0,1-1 1,-1 0-1,1-1 0,0 0 0,0-1 1,0-1-1,0-1 0,0 0 1,0-1-1,26-3 0,4-4-97,0-1 0,80-25 0,-92 22-906,45-22 0,-41 12 271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43.0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 5353,'0'-1'1857,"0"1"-1665,0 0-192,10 44-8,-4 60-8,-15-43 16,2-4 48,6-12 152,-3-13 72,2-17 32,2-5-88,0-11-1080,2-8 640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43.4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0 5785,'3'2'188,"0"0"-1,1 0 1,-1 0-1,-1 0 0,1 1 1,0-1-1,-1 1 1,1 0-1,-1-1 0,0 1 1,1 0-1,-1 1 1,-1-1-1,1 0 1,-1 0-1,3 6 0,4 7-85,7 8-103,-10-17-1,0 0-1,-1 0 1,1 1 0,3 12-1,-7-18 5,0 0-1,-1 0 1,1 1-1,-1-1 0,0 0 1,0 1-1,0-1 1,0 0-1,0 1 0,0-1 1,-1 0-1,1 0 1,-1 1-1,1-1 0,-1 0 1,0 0-1,0 0 1,0 0-1,0 0 0,0 0 1,-2 3-1,-7 6 3,0 0 0,0-1 0,-15 11 0,12-11-122,2 1 0,-19 20 0,29-30 117,0 0 1,0-1 0,0 1 0,1 0 0,-1 0-1,0 0 1,1 0 0,-1 0 0,0 1 0,1-1 0,-1 0-1,1 0 1,0 0 0,-1 0 0,1 1 0,0-1-1,0 0 1,0 0 0,0 0 0,0 1 0,0-1 0,0 0-1,0 0 1,1 3 0,0-3 28,0 0-1,0 0 1,0 0 0,0 0-1,0 0 1,0-1 0,0 1-1,1 0 1,-1-1 0,0 1-1,0-1 1,1 1 0,-1-1-1,0 0 1,1 1 0,-1-1-1,0 0 1,2 0 0,9 1 165,-1-1 1,1-1 0,-1 0 0,12-3-1,-8 2-135,79-19 159,-82 17-652,-1 0 0,1-1 1,0 0-1,-1-1 0,17-11 0,-1-3-496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44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99 1936,'18'25'1135,"1"-1"-1,30 29 1,-48-53-1021,-1 0 0,1 1 0,0-1 0,-1 0-1,1 1 1,0-1 0,-1 0 0,1 0 0,0 0 0,0 0 0,-1 0 0,1 0 0,0 0 0,0 0 0,-1 0 0,1 0 0,0 0 0,0 0-1,-1 0 1,1 0 0,0-1 0,-1 1 0,1 0 0,0-1 0,-1 1 0,1 0 0,0-1 0,-1 1 0,1-1 0,-1 1 0,1-1 0,-1 1-1,1-2 1,24-24 960,-14 13-845,-9 11-224,1 0 0,-1 1 0,1-1 0,0 0 0,0 1 0,-1-1 0,1 1 0,0 0 0,0 0 0,0 0 0,0 1 0,6-2 1,39 3-14,-10 1 96,41-12 180,-50 5-205,45-1 1,199-13 597,31 1 373,186 3 581,-455 13-1613,43-5 86,-70 6-164,-1 0 0,0-1 0,1 0 1,-1 0-1,0-1 0,-1 0 1,13-7-1,-17 9-103,-1 0-1,1 0 1,-1 0 0,0 0 0,1 0-1,-1 0 1,0 0 0,0-1 0,0 1-1,0 0 1,0-1 0,0 1 0,0-1-1,0 1 1,-1-1 0,2-2 0,-5-7-1015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55.9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79 360,'-11'-12'6240,"17"14"-3718,34 14-1705,-27-12-761,0-2 0,1 0-1,-1 0 1,1-1-1,16-1 1,157-17 357,198-5 45,-212 26-216,382-8-40,-445-7-99,107-4 238,-64 3-85,-115 7-136,0 1-1,0 2 1,63 5 0,-80-1-88,1-1 1,-1-1 0,0 0-1,0-2 1,34-6 0,-28 5-1996,-36 4 1349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57.2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2000,'17'0'6575,"7"4"-5453,11 1-1206,-22-4 110,217 33 137,-203-28-72,1-1-1,0-1 1,0-1-1,0-2 1,0 0-1,34-5 1,13-7 129,-19 2 8,62-1 0,-99 10-310,0 1 0,0 0-1,0 1 1,-1 1-1,1 1 1,-1 1-1,24 8 1,9 9-737,0 2 339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2:30.6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1 2369,'0'0'1034,"0"0"-373,0 0-264,0 0-210,0 0-23,0 0 125,0 0 150,0 0 196,0 0 49,0 0-73,0 0-141,0 0-218,0 0-129,0 0-78,0 0-22,0 0-11,0 0 4,-8 12 1282,-12-12 1031,8 0-4494,11 0 1558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2:32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4 4185,'-4'2'266,"1"0"0,0 0 0,0 0 0,0 0 0,1 1 0,-1-1 0,1 1 0,-1 0 0,1-1 0,0 1 0,-3 4 0,-1 2-164,6-9-61,-1 1 0,1-1 1,0 0-1,-1 1 0,1-1 0,0 0 0,-1 0 1,1 1-1,0-1 0,0 1 0,-1-1 0,1 0 1,0 1-1,0-1 0,0 0 0,0 1 1,-1-1-1,1 1 0,0-1 0,0 1 0,0-1 1,0 0-1,0 1 0,0-1 0,0 1 0,0-1 1,0 1-1,0-1 0,1 0 0,-1 1 0,0-1 1,0 1-1,0-1 0,0 0 0,1 1 1,-1-1-1,0 1 0,0-1 0,1 0 0,-1 1 1,1-1-1,22 6 229,10 2-133,-15 2-88,-13-6-31,0-1 0,0 0 1,0-1-1,0 1 1,1-1-1,-1 0 0,1 0 1,0 0-1,-1-1 0,1 0 1,12 0-1,29-3 294,1-3 1,75-18-1,-64 11-63,12-1 34,1 3 0,98-2 0,-67 13-233,71 0 977,-131-3-607,82-15 1,-112 11-255,-13 5-219,1 1 1,-1 0-1,0 0 0,0 0 0,0 0 0,0 0 1,1 0-1,-1-1 0,0 1 0,0 0 0,0 0 1,0 0-1,0 0 0,0-1 0,1 1 0,-1 0 0,0 0 1,0 0-1,0 0 0,0-1 0,0 1 0,0 0 1,0 0-1,0 0 0,0-1 0,0 1 0,0 0 1,0 0-1,0 0 0,0-1 0,0 1 0,0 0 1,0 0-1,0 0 0,0-1 0,0 1 0,-1 0 1,1 0-1,0 0 0,0-1 0,0 1 0,0 0 1,0 0-1,0 0 0,-1 0 0,1 0 0,0-1 1,0 1-1,0 0 0,0 0 0,-1 0 0,1 0 1,0 0-1,0 0 0,0 0 0,-1 0 0,1 0 1,0 0-1,0 0 0,-6-2-750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2:32.8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1 5057,'-2'25'890,"2"-10"23,-1 1 0,-1-1-1,-5 18 1,1 0-835,2 0 1,1 0-1,1 1 1,5 58-1,-2-45 566,-8 85 0,8-102-403,-1-29-283,0-1 1,0 1 0,0-1-1,0 1 1,0-1 0,0 1-1,0-1 1,0 1 0,1-1-1,-1 0 1,0 1 0,0-1-1,1 1 1,-1-1 0,0 1-1,1-1 1,-1 0 0,0 1-1,1-1 1,-1 0-1,1 1 1,-1-1 0,0 0-1,1 0 1,-1 1 0,1-1-1,-1 0 1,1 0 0,-1 0-1,1 0 1,-1 0 0,1 0-1,-1 1 1,1-1 0,-1 0-1,1 0 1,-1-1 0,1 1-1,-1 0 1,1 0 0,-1 0-1,1 0 1,-1 0-1,1 0 1,-1-1 0,0 1-1,1 0 1,-1 0 0,1-1-1,-1 1 1,1 0 0,-1-1-1,1 1 1,13-10-739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2:33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363 1 5697,'0'2'142,"1"0"-1,0 0 0,-1 0 1,1 0-1,-1 0 0,1 0 1,-1 0-1,0 0 0,0 0 1,0 0-1,0 0 1,0 0-1,0 0 0,-1 0 1,1 0-1,-1 0 0,1 0 1,-1 0-1,0 0 0,0-1 1,0 1-1,0 0 1,0 0-1,0-1 0,0 1 1,-1-1-1,1 1 0,-3 1 1,-4 5-214,0-1 0,-1-1 0,0 1 1,-11 5-1,9-6 305,-26 17-233,-2-1-1,-68 26 0,52-22 31,31-13-8,24-13-17,-1 1 1,1-1 0,-1 0-1,1 1 1,-1-1 0,0 0 0,1 1-1,-1-1 1,1 0 0,-1 0-1,0 0 1,1 0 0,-1 1-1,0-1 1,1 0 0,-1 0-1,0 0 1,1 0 0,-1-1-1,0 1 1,1 0 0,-1 0 0,1 0-1,-1 0 1,0-1 0,1 1-1,-1 0 1,1-1 0,-1 1-1,0 0 1,1-1 0,-1 1-1,1-1 1,-1 1 0,1 0-1,0-1 1,-1 0 0,3 0 57,1 1 1,0-1-1,-1 1 0,1 0 1,0 0-1,-1 0 1,1 0-1,3 1 1,5 1-43,0-1 0,0 2 0,0 0 1,-1 0-1,14 7 0,-13-6-11,5 4-8,-1 0 0,0 1 1,0 1-1,-1 0 0,0 1 1,-1 1-1,16 17 0,2 0 3,-23-21-28,6 5 56,28 20 0,-38-30-74,1 0 0,-1 0-1,1-1 1,0 0 0,0 0-1,0 0 1,0 0 0,0-1-1,1 0 1,-1 0 0,8 0 0,7-3-141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8T15:13:21.1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2080,'60'18'654,"-58"-17"-595,0 0 1,-1 0-1,1 0 0,0 0 0,0 1 1,0-1-1,-1 1 0,1-1 1,-1 1-1,1-1 0,-1 1 1,0 0-1,1 0 0,-1-1 1,0 1-1,1 4 0,-2-5 879,0-1 25,0 0-257,0 1-682,0-1-1,0 0 0,0 1 0,0-1 1,1 1-1,-1-1 0,0 1 0,0-1 1,0 0-1,0 1 0,0-1 0,1 1 1,-1-1-1,0 0 0,0 1 0,1-1 1,-1 0-1,0 1 0,1-1 1,-1 0-1,0 0 0,1 1 0,-1-1 1,0 0-1,1 0 0,-1 1 0,1-1 1,-1 0-1,0 0 0,1 0 0,-1 0 1,1 0-1,0 0 0,18 10 19,-7-6 28,0 0 1,0 1 0,20 12-1,-26-13-41,0-1-1,1 1 0,-1-1 0,1-1 1,0 1-1,0-1 0,0 0 1,0-1-1,0 1 0,0-2 0,1 1 1,-1-1-1,12 0 0,221-22 324,-86 6-292,135-25 991,-100 11-481,95 14-454,-160 13-66,222 6 307,-282-1 155,-55-2-444,15 0-35,0 1-1,0 2 1,-1 0-1,45 12 0,-64-14-78,0 1-1,0 0 0,0 0 1,-1 1-1,1-1 0,2 4 1,0-2-36,13 10-50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2:33.9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4777,'13'-1'6961,"39"9"-6614,-33-4 264,22 0-541,0-1 0,1-3 0,-1-1 1,42-6-1,-79 6-229,-4 1 20,1 0 0,0 0 0,-1 0 0,1 0 0,0-1 0,0 1 0,-1 0 0,1 0 0,0 0 0,0 1 0,-1-1 0,1 0 0,0 0 0,0 0 0,-1 1 0,2-1 0,-1 5-848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2:34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7498,'10'2'2824,"-5"2"-2072,5 1-520,-1 8-224,-2 3 0,1 6-8,-6 3 8,3 7 8,-2 9 8,-3 5-8,2 2 0,0-4-56,1-3-224,1-13-760,-3 3-624,3-6 952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2:34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204 1 6129,'-8'1'277,"1"1"-1,0 1 1,0-1-1,0 1 1,0 0-1,0 1 1,1-1-1,-1 1 1,1 1-1,-8 7 1,-3 3 103,1 1-1,-18 22 1,28-30-212,0 0 0,0 1 0,1-1 0,0 1 0,1 0 0,0 1 0,0-1 1,1 1-1,0 0 0,0 0 0,1 0 0,-1 16 0,3-21-140,0 0-1,0 0 1,1 0 0,0 1 0,0-1 0,0 0 0,0 0 0,1 0-1,0 0 1,0-1 0,0 1 0,0 0 0,1-1 0,0 1 0,0-1-1,0 0 1,0 0 0,1 0 0,0-1 0,-1 1 0,1-1 0,1 0-1,-1 0 1,0 0 0,1 0 0,6 2 0,6 1-134,0 0 1,0-1-1,1-1 0,0 0 1,-1-1-1,1-1 0,0-1 1,0-1-1,0 0 0,0-1 1,0-1-1,0-1 0,23-7 1,6-4-389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2:41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40 1096,'0'0'450,"0"0"-173,0 0-66,0 0 180,0 0 223,0 0 269,0 0 84,0 0-175,0 0-222,0 0-272,-18 14 1277,17-13-1316,0 0-1,0 0 1,1 0-1,-1 0 1,1 0-1,-1 0 1,1 1-1,-1-1 1,1 0-1,0 0 1,-1 1-1,1-1 1,0 0-1,0 3 1,0 7-611,0-11 369,0 0 0,0 0 0,0 0 0,0 0 0,0 0 0,0 0-1,0 0 1,0 0 0,0 0 0,0 0 0,0 0 0,0 0 0,0 0 0,0 0 0,0 0 0,0 0 0,1 0 0,-1 1 0,0-1 0,0 0 0,0 0-1,0 0 1,0 0 0,0 0 0,0 0 0,0 0 0,0 0 0,0 0 0,0 0 0,0 0 0,0 0 0,0 0 0,0 0 0,0 0 0,0 0 0,0 0 0,0 0-1,0 0 1,0 1 0,0-1 0,0 0 0,0 0 0,0 0 0,0 0 0,9-17-17,0 0-1,14-18 1,-11 17 0,-9 50-24,-3-27-891,0-5 597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6:33:01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 24575,'288'0'0,"-244"-2"0,0-3 0,54-11 0,12-2 0,163 5 0,-88 8 0,369-17 0,-387 8 124,-8 0-1613,-136 13-5337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6:33:03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2189 24575,'-1'-72'0,"0"16"0,2 1 0,11-82 0,55-318 0,-56 364 0,9-120 0,-19-236 418,-3 212-7620,2 122 6159,0-58 7015,0 49-5482,0 98-7316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6:33:04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3209 3078 24575,'-1'0'0,"0"0"0,0-1 0,-1 1 0,1 0 0,0-1 0,0 1 0,-1-1 0,1 1 0,0-1 0,0 1 0,0-1 0,0 0 0,0 0 0,0 0 0,-1-1 0,-5-3 0,-105-84 0,3-5 0,-109-122 0,182 177 0,-43-48 0,44 44 0,-199-231 0,152 187 0,-130-124 0,209 209 0,-272-229 0,252 212 0,-314-238 0,9 40 0,302 200 0,-49-30 0,26 17 0,0-3 0,-57-50 0,-60-69 0,130 123 0,23 19 0,1 0 0,-13-13 0,16 12 0,-105-107 0,90 96 0,-1 1 0,-55-35 0,62 44 0,-1 0 0,2-2 0,-1 0 0,-18-20 0,31 27 0,0 0 0,1 0 0,0 0 0,0-1 0,1 1 0,-1-1 0,2 0 0,-3-9 0,-10-23 0,-37-106 0,3 10 0,35 109-1365,-2 3-5461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6:33:05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24575,'4'0'0,"2"4"0,5 2 0,4 0 0,4-1 0,13-2 0,11 3 0,11 2 0,1-2 0,5-2 0,-3-1 0,-2-1 0,-6-1 0,-1-1 0,-5-4 0,-5-3 0,-5 1 0,-8 1-8191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6:33:06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385 0 24575,'-2'12'0,"1"1"0,-2-1 0,1 0 0,-2 0 0,0 0 0,0-1 0,-1 0 0,-7 13 0,3-6 0,-10 32 0,10-18 0,-34 104 0,25-85 0,3 1 0,2 1 0,-9 66 0,16-81 0,-17 60 0,14-68 0,2 1 0,1 0 0,-3 44 0,8-11 0,2-28 0,-3 1 0,-6 42 0,-14 25 0,17-86 0,-1-1 0,0 0 0,-16 31 0,17-42-170,1 1-1,-1-1 0,0 0 1,0-1-1,-1 1 0,1-1 1,-12 8-1,1-1-6655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6:33:07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24575,'0'5'0,"0"6"0,0 5 0,0 5 0,0 3 0,-5 7 0,-1 8 0,0 1 0,2-1 0,0-8-8191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52.8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0 336,'-7'10'80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6:33:16.7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128 0 24575,'1'102'0,"-3"111"0,-9-135 0,-1-4 0,11-49 0,-2 0 0,-1 0 0,0 0 0,-2 0 0,-13 34 0,-19 50 116,16-42-1597,16-48-5345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6:33:47.1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24575,'0'21'0,"2"0"0,0 0 0,5 21 0,4 20 0,-4-25 0,13 46 0,-10-52 0,-2 2 0,-2-1 0,-1 1 0,-1 0 0,-2 54 0,-4 324-1365,2-387-5461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6:33:48.69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1 527 24575,'0'-4'0,"4"-7"0,7-6 0,5-4 0,0-8 0,7-4 0,4-1 0,2 2 0,0 0 0,-4-7 0,-2-2 0,0 2 0,0-3 0,6 2 0,2-1 0,1 1 0,-5 8-8191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6:33:49.50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1 702 24575,'0'-5'0,"0"-10"0,0-8 0,0-8 0,0-9 0,0-25 0,0-6 0,0 0 0,0-2 0,0 8 0,0 9 0,0 10 0,0 4 0,0 4 0,0 4 0,0 7-8191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6:33:50.4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24575,'5'0'0,"6"0"0,15 0 0,12 0 0,9 0 0,1 0 0,-3 0 0,-5 0 0,-4 0 0,5 0 0,14 0 0,3 0 0,0 0 0,0 0 0,-6 0 0,-7 0 0,-6 0 0,-10 0-8191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6:33:51.16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245 1 24575,'-1'0'0,"0"0"0,0 1 0,0-1 0,0 0 0,1 1 0,-1-1 0,0 1 0,0-1 0,1 1 0,-1-1 0,0 1 0,1-1 0,-1 1 0,0 0 0,1-1 0,-1 1 0,1 0 0,-1 1 0,-10 18 0,8-13 0,-15 29 0,2 2 0,-12 42 0,19-52 0,-28 64 0,26-68 0,1 0 0,1 1 0,1 0 0,-8 50 0,12-42 0,-5 41 0,3-33 0,2 0 0,1 51 0,1-4 0,-11 7 0,1 2 0,10-7-1365,3-66-5461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6:33:52.2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 24575,'95'-1'-1369,"104"3"2615,-188-1-1220,0 0-1,0 0 1,-1 1 0,1 1-1,13 4 1,-21-5-28,1-1 0,0 1 1,0 0-1,-1 0 0,0 1 0,1-1 0,-1 1 1,0 0-1,0 0 0,0 0 0,-1 0 0,1 0 1,-1 0-1,1 1 0,-1-1 0,3 8 0,-2-2 2,0 1 0,0 0 0,-1 0 0,0 1 0,1 13 0,-3-18 0,0-1 0,0 0 0,0 0 0,0 0 0,-1 0 0,0 1 0,0-1 0,-1 0 0,1 0 0,-1 0 0,0-1 0,-4 8 0,1-6 0,1-1 0,-1 0 0,0 0 0,-1 0 0,1-1 0,-1 1 0,-7 3 0,-47 22 0,49-25 0,-31 12 0,-60 16 0,33-12 0,53-15 0,1 1 0,-28 15 0,28-11 0,15-11 0,0 1 0,0-1 0,-1 0 0,1 0 0,0 1 0,0-1 0,0 0 0,-1 1 0,1-1 0,0 0 0,0 1 0,0-1 0,0 1 0,0-1 0,0 0 0,0 1 0,0-1 0,0 0 0,0 1 0,0-1 0,0 0 0,0 1 0,0-1 0,0 1 0,1 0 0,0 0 0,1 0 0,-1 0 0,0 0 0,1 0 0,-1 0 0,0-1 0,1 1 0,-1 0 0,1-1 0,-1 1 0,1-1 0,-1 0 0,1 1 0,0-1 0,-1 0 0,3 0 0,54 5 0,99-4 0,-92-2 0,148-1-1365,-170 1-5461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6:33:53.72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62 24575,'9'0'0,"13"0"0,20 0 0,17 0 0,8 0 0,-3 0 0,1 0 0,-5 0 0,-13-10 0,-11-2 0,-6 0 0,-4-2 0,-6 1-8191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6:33:54.3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 0 24575,'0'54'0,"-10"84"0,-1-37-146,5 172 0,7-190-927,-1-58-5753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6:33:55.2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197 1 24575,'-40'-1'0,"-50"2"0,88-1 0,-1 1 0,0-1 0,1 0 0,-1 1 0,0 0 0,1 0 0,-1-1 0,1 2 0,-1-1 0,1 0 0,-1 0 0,1 1 0,0-1 0,0 1 0,0 0 0,0-1 0,0 1 0,0 0 0,-2 3 0,2 0 0,0-1 0,0 0 0,0 0 0,0 1 0,1-1 0,0 1 0,0 0 0,0-1 0,0 1 0,1 5 0,-2 39 0,8 91 0,-5-133 0,0 0 0,1 0 0,0 1 0,0-1 0,4 9 0,-5-13 0,1 0 0,-1 0 0,1-1 0,0 1 0,0 0 0,0-1 0,1 1 0,-1-1 0,0 0 0,1 1 0,0-1 0,-1-1 0,6 4 0,10 3-170,1 0-1,1-1 0,-1-1 1,1-1-1,0 0 0,0-2 1,41 2-1,-38-5-6655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02.1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33 2801,'-2'-1'191,"0"0"0,0-1 0,0 1 1,0-1-1,1 1 0,-1-1 1,0 0-1,1 0 0,-1 1 1,1-1-1,0 0 0,0 0 0,0-1 1,0 1-1,-2-3 0,2 4 1207,-2 4-984,-3 7-356,4 5-29,0-1 0,0 1 0,2 0 0,0-1 0,0 1 0,4 17 0,-2-6 12,11 217 114,-8-122-115,3 114-7,5 76 178,36 302 337,-27-398-458,20 152 36,5 273 575,-37-414-478,-2 388-75,-19-365-90,3-10-36,5-150 43,-22 132 0,2-30 228,15 5 32,8-167-234,-2 0 0,-1 0 0,-2 0 0,-8 31-1,-42 110 288,12-41-309,-19 87 131,58-191-167,-2 1 270,6-25-141,0-1 20,0 0-2,0 0-26,47-10 111,482-44-49,-467 48-200,296-13 61,-182 11-26,348 7 221,3 29-106,-307-14-63,1162 129 1476,-845-86-1384,0-26 178,-180-13-45,698-11 410,306-82-122,-993 52-185,317-10 163,-331 23-519,123 1 59,-337 13-107,197 30 0,-15 4 57,-216-32 8,0-5 0,0-5 0,124-19 0,255-30-33,-273 45-629,-193 4 324,-19 4 123,1 0 1,-1 0-1,0-1 0,1 1 0,-1 0 0,0 0 1,1-1-1,-1 1 0,0 0 0,1-1 0,-1 1 1,0 0-1,0-1 0,1 1 0,-1 0 0,0-1 1,0 1-1,0-1 0,0 1 0,0 0 0,0-1 1,1 1-1,-1-1 0,0 1 0,0-1 0,0 0 1,-2-2-246,1 0 0,-1 0 1,1 0-1,-1 0 0,0 0 1,0 0-1,-1 0 0,1 1 1,0-1-1,-1 1 0,-4-4 1,-40-34-1150,-62-40 0,102 76 1503,0 0 1,0-1-1,-10-12 1,15 15 115,0 0 1,0 0-1,1 0 1,-1 0-1,1-1 1,-1 1 0,1-1-1,0 1 1,0-1-1,0 1 1,1-1-1,-1 0 1,0 1 0,1-1-1,0-4 1,-2-25 270,1 23-313,1 0 0,0 0-1,0 0 1,3-16 0,-3 22 15,1-1 1,0 1-1,1 0 1,-1 0-1,1 0 1,-1 0-1,1 0 1,0 0-1,0 0 1,0 1-1,0-1 1,1 1-1,-1-1 1,1 1-1,-1 0 0,6-3 1,-2 1 62,-1 1 0,1 0 0,0 0 0,0 1 0,0 0 1,0 0-1,0 0 0,0 1 0,1 0 0,-1 0 0,0 1 0,1-1 0,-1 1 0,1 1 0,-1-1 1,0 1-1,1 0 0,-1 1 0,0 0 0,0 0 0,0 0 0,10 5 0,-6-2-58,-1 1 1,0 0-1,-1 1 0,1 0 0,-1 0 0,-1 1 0,1-1 0,-1 2 1,0-1-1,-1 1 0,0 0 0,7 16 0,2 10 85,-2 1 0,-1 0 0,-2 1 0,-2 0 0,-1 0 0,-2 1 0,1 52 0,-6-76-188,-1 1 0,0-1 0,-1 0 0,-7 27 0,8-36-85,-1 0 0,0 0-1,0 0 1,0 0 0,0 0-1,-1 0 1,0 0 0,0-1 0,0 0-1,0 0 1,-1 0 0,0 0-1,0 0 1,0 0 0,0-1-1,-6 4 1,3-5-4,0 1-1,0-1 1,0 0-1,0-1 1,-9 2-1,16-3 113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6:33:55.78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24575,'18'0'0,"11"0"0,5 0 0,11 0 0,-3 0-8191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6:33:56.4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24575,'9'0'0,"8"0"0,15 0 0,6 0 0,7 0 0,-1 0 0,2 0 0,-3 0 0,-8 0-8191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6:34:01.01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24575,'25'11'0,"29"8"0,-20-7 0,78 21 0,-47-15 0,-37-12 0,-17-4 0,0 0 0,17 7 0,-26-9 0,0 1 0,-1 0 0,1 0 0,0 0 0,0 0 0,0 0 0,0 0 0,-1 1 0,1-1 0,-1 0 0,1 1 0,-1 0 0,1-1 0,-1 1 0,0 0 0,0-1 0,0 1 0,0 0 0,1 2 0,-2-2 0,0 0 0,1 0 0,-1 0 0,0-1 0,0 1 0,0 0 0,-1 0 0,1 0 0,0-1 0,-1 1 0,1 0 0,-1 0 0,1-1 0,-3 4 0,-14 21 0,14-21 0,-39 46 0,31-39 0,1 0 0,0 1 0,0 0 0,1 1 0,-10 22 0,5 2 51,-10 45 0,15-48-540,-2 0 0,-15 33 0,18-51-6337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6:34:01.5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139 0 24575,'0'5'0,"0"6"0,-5 1 0,-5 4 0,-7 2 0,-9 9 0,-5-1 0,3 0 0,6-5-8191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6:34:02.9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411 325 24575,'-1'-2'0,"1"-1"0,-1 0 0,1 1 0,-1-1 0,0 1 0,0-1 0,0 1 0,0 0 0,-3-4 0,-1-3 0,-6-13 0,-1 2 0,-1-1 0,-17-21 0,-52-51 0,76 87 0,-10-13 0,8 9 0,0 1 0,0 1 0,-17-14 0,22 20 0,0 0 0,1 1 0,-1-1 0,0 1 0,0-1 0,-1 1 0,1 0 0,0 0 0,0 0 0,-1 1 0,1-1 0,0 1 0,-1 0 0,1 0 0,0 0 0,-1 0 0,1 0 0,-4 1 0,2 1 0,-1-1 0,0 1 0,1 0 0,0 0 0,-1 0 0,1 1 0,0 0 0,0 0 0,0 0 0,1 1 0,-1 0 0,1 0 0,0 0 0,0 0 0,0 0 0,1 1 0,-1 0 0,1 0 0,0 0 0,1 0 0,-5 9 0,4 1 0,0 0 0,1 0 0,0 1 0,1-1 0,2 27 0,0-20 0,2 0 0,1 0 0,9 30 0,-9-41 0,0 1 0,1-1 0,0-1 0,0 1 0,1-1 0,10 13 0,-13-18 0,1-1 0,0 0 0,0 0 0,0 0 0,0 0 0,1-1 0,-1 0 0,1 0 0,0 0 0,0 0 0,0-1 0,1 0 0,-1 0 0,0 0 0,8 1 0,25 0 0,0-1 0,0-2 0,43-6 0,-57 3 0,12 0 0,-36 3 0,0 0 0,1 0 0,-1 0 0,0 0 0,0 0 0,0 0 0,0 0 0,0 0 0,1 0 0,-1 0 0,0 0 0,0 0 0,0 0 0,0 0 0,0 0 0,0 0 0,1 0 0,-1 0 0,0 0 0,0 0 0,0 0 0,0 0 0,0 0 0,0 1 0,0-1 0,1 0 0,-1 0 0,0 0 0,0 0 0,0 0 0,0 0 0,0 0 0,0 1 0,0-1 0,0 0 0,0 0 0,0 0 0,0 0 0,0 0 0,0 1 0,0-1 0,0 0 0,0 0 0,0 0 0,0 0 0,0 0 0,0 1 0,0-1 0,0 0 0,0 0 0,0 0 0,0 0 0,0 0 0,0 0 0,0 1 0,0-1 0,0 0 0,0 0 0,-1 0 0,1 0 0,0 0 0,0 0 0,-8 9 0,6-7 0,-20 22 0,1 1 0,-21 32 0,10-13 0,0-1 0,2 1 0,2 1 0,-43 93 0,59-112-1365,2-7-5461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6:34:13.2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1 107 24575,'0'-5'0,"4"-6"0,7-1 0,5 1 0,1-6 0,2-1 0,1 4 0,8 3 0,-1 4-8191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8T16:10:13.8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0,'1029'0,"-660"12,-187-3,167 20,17 0,200-26,-284-5,642 2,-894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8T16:10:15.9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0 164,'130'1,"366"-11,-115-19,118-9,-265 20,-2-16,-174 22,1 2,1 3,78 1,298 8,-352-2,78 13,-13 1,-3-14,-118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53:18.3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1038 2101 4937,'-68'-20'1161,"-44"-12"553,-153-64 0,232 80-1568,0-1 0,0-1 0,2-1 1,0-2-1,2-2 0,0 0 1,2-2-1,-41-46 0,33 26-85,2-2-1,2 0 0,2-2 1,3-2-1,-38-96 0,51 106-63,0 1 0,3-2 1,2 0-1,1 0 0,2 0 0,2-1 0,2 0 0,6-57 0,0 68 1,1-1-1,2 2 1,1-1-1,2 1 1,1 0-1,1 1 1,2 0-1,1 2 1,1-1-1,1 2 1,37-42-1,-21 32 7,2 1-1,1 2 0,1 2 0,2 1 0,2 2 0,87-46 0,-48 38 5,1 4 0,2 4 0,1 3-1,1 3 1,143-17 0,-13 19-19,245 8 1,-351 15 3,0 4 1,194 37 0,-244-29-15,0 2 0,-1 3 0,-2 2 0,0 3 0,-1 2 0,77 50 0,-74-35-83,-3 3-1,-1 3 0,49 54 1,131 169-430,-181-202 423,86 139 0,-124-180 105,-2 1-1,-1 1 0,-1 1 1,-1-1-1,-2 2 1,-1-1-1,-1 1 0,3 45 1,-9-63 25,-2 0-1,0 0 1,0 0 0,-1 0 0,0 0 0,-1-1 0,-1 1 0,0-1 0,-1 1-1,0-2 1,-1 1 0,0 0 0,-1-1 0,0 0 0,0-1 0,-2 0-1,1 0 1,-1 0 0,-1-1 0,-15 12 0,5-8 121,0 0-1,0-2 1,-1 0 0,0-1-1,-1-1 1,0-2 0,-28 7 0,-5-2 592,-112 9 0,-436-20 2280,232-8-2170,4 28-603,-160 76-226,469-84-26,32-8-21,-155 29-100,151-31-72,0 0-1,0-3 1,0 0-1,-31-6 0,47 4 9,0 0 0,0-2 0,1 1-1,-1-2 1,-13-6 0,4-1-144,-43-32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53:21.5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797 0 5977,'2'0'2273,"-4"7"-1425,-5 15-816,-8 7-8,-14 3 64,-6 6 72,-11 3 200,-2 3 72,-11 7-8,-6 10-72,-11 10-200,1 7-80,-7 1-48,11-5-24,13-13-64,1-8-264,23-16-1072,-6-9 952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20:03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260 1 4665,'4'3'2721,"-16"4"-113,-2 3-1720,6 5-816,-4 4-48,0 1-16,-5-1 0,-2 1 8,1 1-8,-3-1 8,-1 6-8,5 1-8,0 3-8,4 1-224,-1 1-304,-3 2-944,2 2-1025,0 1 1553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53:21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1 3609,'11'19'296,"-7"-11"-181,1 0-1,-1 0 0,0 0 1,-1 0-1,0 0 1,0 1-1,-1 0 1,0 0-1,0-1 1,-1 1-1,-1 0 1,0 15-1,-3 6-106,-2 0 0,-1-1-1,-2 0 1,-15 38 0,-56 109 489,51-118 262,27-54-700,-9 20 1053,10-23-1080,0-1 0,0 0 0,0 1 0,0-1 0,0 1 0,0-1 0,0 0-1,0 1 1,0-1 0,0 1 0,0-1 0,0 0 0,1 1 0,-1-1 0,0 0 0,0 1 0,0-1 0,0 0-1,1 1 1,-1-1 0,0 0 0,0 1 0,1-1 0,-1 0 0,0 0 0,0 1 0,1-1 0,-1 0 0,0 0 0,1 0-1,-1 1 1,0-1 0,1 0 0,-1 0 0,1 0 0,-1 0 0,0 0 0,1 0 0,-1 0 0,0 0 0,1 0-1,-1 0 1,1 0 0,-1 0 0,0 0 0,1 0 0,-1 0 0,0 0 0,1 0 0,-1 0 0,1 0 0,-1-1 0,0 1-1,1 0 1,-1 0 0,0 0 0,1-1 0,184-56 1747,-136 46-1817,70-4 0,-77 11-1368,-1-1 0,72-19 0,-82 13 508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53:23.5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30 285 7130,'-10'-26'1793,"5"15"-1182,1 0 1,-5-23 0,8 31-587,1 0-1,-1 0 1,1 0-1,0 0 1,0 0-1,0 0 1,1 0-1,-1 0 1,1 0-1,0 0 1,-1 0-1,1 0 1,1 0-1,-1 0 0,0 0 1,2-3-1,2 0 60,8-14 541,27-30 0,-35 44-546,1 1 0,0-1 0,0 1 0,1 1 0,0-1 0,-1 1 0,2 0 0,12-5 0,-1 3-81,0 1 1,0 0-1,0 2 1,1 0 0,-1 1-1,1 1 1,-1 1-1,1 1 1,-1 1-1,1 0 1,-1 1-1,0 1 1,0 1 0,0 1-1,-1 1 1,0 0-1,18 11 1,-19-9-66,0 1 1,-1 0 0,0 2-1,-1 0 1,0 0 0,-1 2-1,0 0 1,-1 0 0,-1 1-1,-1 1 1,0 0 0,0 0-1,-2 1 1,0 0 0,-1 1-1,-1 0 1,7 25 0,-9-15 27,-1-1 1,-1 1-1,-1 0 0,-1 0 1,-2 0-1,-1 0 1,-1 0-1,-2 0 1,0-1-1,-11 31 1,-15 31 214,-69 141 1,69-164-42,-152 333-499,176-389-2609,7-11 1977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5T20:53:23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8650,'8'20'2728,"16"12"-3856,2 2-1448,-6-7 1623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28T16:20:24.6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21817 5962 753 0,'-2'-8'298'0,"-3"-1"-190"0,-2 2-73 16,4 2-35-16,-3 1 0 15,-6 2 0-15,-1 2 10 16,-6 3 27-16,-8 5 10 15,-2 5 6-15,-6 3-8 16,-10 8-25-16,1 7-10 16,-12 4-8-16,-6 4 0 15,-4 4 0-15,-6-2 0 0,0-1 3 16,3-1 2-16,8-5 4 16,13-3-1-16,7-8-2 15,4-4-2-15,6-8-4 16,0-3 0-16,10-4-2 15,7-2 0-15,3-2-28 16,3-1-31-16,3-4-115 16,-1 0-104-16,6-3 171 15</inkml:trace>
  <inkml:trace contextRef="#ctx0" brushRef="#br0" timeOffset="490.22">20968 6081 976 0,'-12'0'332'16,"-7"4"-351"-16,2 14-70 15,-7 11-19-15,-2 2 4 16,-1 4 58-16,-5-4 51 15,-2-3 47-15,1-1 5 16,-4-4-7-16,4-3-12 0,6-2-29 16,0-3-5-16,7-4-2 15,2 0-1-15,6-2 1 16,8-1-2-16,1-3-2 16,8 2 0-16,3-3-2 15,-2 1 2-15,13 2 0 16,2-2 2-16,6 3 0 15,7-1 0-15,2-1 1 16,-1 0 0-16,8-3 1 16,3 0 2-16,2-2 1 15,5 4 1-15,-5 0 0 16,-1 2-2-16,-7 2-1 16,-2-2-1-16,-9 3 1 15,-5-1 1-15,-5-3 23 16,-6 2 8-16,-5-6 5 15,-3 0-2-15,-3 2-21 16,1-3-10-16,-3-1-47 16,-3 0-82-16,2-1 81 15</inkml:trace>
  <inkml:trace contextRef="#ctx0" brushRef="#br0" timeOffset="3748.46">18816 5943 61 0,'-5'-4'38'0,"5"3"-1"16,0 1-15-16,0 0 27 15,0 0 24-15,0 0 40 16,0 0 7-16,0 2-33 15,4 10-24-15,-1 8-38 16,8 30-11-16,-6-23-10 16,1 3-1-16,2-1 0 15,4 1 3-15,9-4 1 16,1-3 1-16,7-7 0 31,-14-9-3-31,0 2-3 0,50 22 0 0,10-3-1 16,8-4-1-16,-22-17 1 15,0-5 1-15,-2-3 2 16,2-2 3-16,2-5 3 16,-2-1 2-16,-2-3-2 0,-1-3-3 15,-4 1-3-15,-2-4-1 16,-1-3-1-16,-4 0 1 16,-1-3 13-16,-1 1 9 15,-2 5 11-15,-7-3 4 16,-11 2-1-16,-6 0-4 15,-12-3 6-15,0-2 5 16,-5-4 8-16,-2-1 1 0,-6-4-4 16,-7-1-6-16,-9-3-13 15,-10-1-5-15,-14 0-13 16,-4 2-6-16,-10 3-8 16,-1 0-3-16,-5 6 0 15,-1-2 0-15,-2 2 3 16,-1 4 0-16,3 2 0 15,-4 3-1-15,0 9-3 16,-1 5-2-16,-4 10-2 16,-3 11 0-16,-1 11 2 15,3 6 3-15,9 10 2 16,6 0 1-16,21 0 1 16,8 2 0-16,12-5-1 15,8 1-1-15,4-4 0 16,5-2 0-16,5 0 0 15,6 0-2-15,6-2-32 16,-1 2-52-16,-2 2-221 16,-1 0 203-16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28T16:22:24.0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12095 3728 948 0,'-31'2'324'0,"-5"18"-297"15,1 15-28-15,-13 30-2 16,-7 10 1-16,-8 11 8 15,-2-4 6-15,-3-12 13 16,-4-6 5-16,8-7 1 16,3-2-3-16,1-12-11 15,9-7-5-15,1-10-7 16,5-3-3-16,8 0-28 16,3-2-42-16,5-4-161 15,0-3 149-15</inkml:trace>
  <inkml:trace contextRef="#ctx0" brushRef="#br0" timeOffset="321.39">11136 4161 497 0,'-10'1'209'0,"1"12"-97"0,-24 36-93 16,29-11-24-16,-1 7-2 16,3 10-2-16,-4-3 1 15,6-8 2-15,3-4 2 16,3-18 6-16,6-6 15 16,8-13 28-16,1-3 7 0,16-7 4 15,4-3-12-15,8 0-28 16,2 0-7-16,3 6-7 15,-2 3-2-15,-8 3-64 16,-3 6-101-16,-8 5 108 16</inkml:trace>
  <inkml:trace contextRef="#ctx0" brushRef="#br0" timeOffset="1743.79">6295 6982 714 0,'-27'-8'304'0,"0"-6"-124"16,14 9-164-16,8 5-16 16,1 7-4-16,9 8-3 0,7 9 0 15,0 4 2-15,10 16 0 16,2 6 0-16,2 13 5 16,3 17 2-16,1 22 5 15,3 8 0-15,-2 17-1 16,-1-1-2-16,-1-8 0 15,-7-7-1-15,-4-17 1 16,1-13 0-16,-5-16-1 16,-5-8 0-16,-7-15 1 15,-6-7-1-15,-9-14-7 16,-1-6-13-16,-5-13-54 16,1-7-49-16,-3-15 74 15</inkml:trace>
  <inkml:trace contextRef="#ctx0" brushRef="#br0" timeOffset="2061.8">6154 8246 343 0,'19'53'129'15,"18"22"-103"-15,-2 1-11 16,7-7-12-16,4-10-3 0,2-15 0 16,4-8 0-16,-3-15 9 15,-2-7 14-15,-7-14 51 16,-2-4 34-16,0-15 54 16,-3-5 9-16,-1-12-29 15,-4-5-28-15,-4-11-61 16,-4-7-21-16,2-3-23 15,-2 0-6-15,-6 11-13 16,-1 9-33-16,-6 15-139 16,1 5 124-16</inkml:trace>
  <inkml:trace contextRef="#ctx0" brushRef="#br0" timeOffset="8355.58">9450 12892 183 0,'-5'-8'143'0,"1"3"39"16,0 0 6-16,-2 1-20 16,0 2-17-16,2 1-34 15,1 2-14-15,-3-2-20 16,5 1-7-16,0-1-20 15,-1 0-10-15,1 0-20 16,0 0-7-16,1 0-11 16,0 1-2-16,4 14-5 15,4 14-1-15,24 62-1 16,-10-29 0-16,2 5 1 16,3 4 1-16,-2 7 0 15,-11-22 0 1,1 0-1-16,10 46 0 0,0 12 1 0,-4-14 0 15,-7-27 1-15,0-8-1 16,-4-14 2-16,-5-10-2 16,-5-15-1-16,0-6 0 15,-3-10-23-15,3-6-33 16,0-5-76-16,0-7-68 16,-2-14 121-16</inkml:trace>
  <inkml:trace contextRef="#ctx0" brushRef="#br0" timeOffset="8817.21">9373 12855 143 0,'-4'8'139'15,"4"2"55"-15,3-1 0 16,-2 2-36-16,1 1-28 16,1 1-53-16,-3-1-21 15,-3 3-30-15,0 4-9 0,-7-1-11 16,1 5-2-16,-4-1-3 15,1 0 0-15,3-1-1 16,-1-5 0-16,5-4-61 16,1-4-80-16,7-8 91 15</inkml:trace>
  <inkml:trace contextRef="#ctx0" brushRef="#br0" timeOffset="9031.34">9505 12874 552 0,'19'4'284'0,"-6"7"-79"15,1-3-109-15,3 3-79 16,-5 1-10-16,1-4-7 16,-3 0 0-16,-3-5-28 0,5 1-22 15,-1-4-103-15,2 0 97 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28T16:30:26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8296 3067 721 0,'-4'-9'279'16,"4"2"-164"-16,0 17-112 15,-1 11-5-15,-7 19-1 16,-5 7 0-16,-7 16 1 16,-5 4 5-16,0 13 11 15,4 3 6-15,3-1 8 16,3-8-5-16,8-18-8 16,-4-7-5-16,9-11-21 15,-8-2-33-15,-6-4-111 0,-3-2-117 16,-16-5 164-1</inkml:trace>
  <inkml:trace contextRef="#ctx0" brushRef="#br0" timeOffset="163.57">7823 3754 280 0,'-7'21'165'0,"1"14"-17"16,8 34-48-16,1 10 3 0,9 4-10 15,2-5-8-15,6-28 24 16,5-14 14-16,10-25 14 15,8-14-5-15,10-20-45 16,10-4-28-16,-4-14-51 16,-6 2-50-16,-8-2-220 15,-9-5 183-15</inkml:trace>
  <inkml:trace contextRef="#ctx0" brushRef="#br0" timeOffset="4397.79">3440 3631 166 0,'0'12'113'0,"-7"3"3"15,0 5-3-15,-2 8-15 16,-9 6-13-16,0 13-17 16,-5 6-10-16,-7 12-24 15,6 6-9-15,-5-7-14 16,2 1-3-16,0-11-3 16,1-4 0-16,2-5-1 15,3-2-1-15,-3-3 0 16,5-2 0-16,1-5-1 15,3-1-1-15,6-9-1 16,2-5-3-16,7-9-136 16,0-4 103-16</inkml:trace>
  <inkml:trace contextRef="#ctx0" brushRef="#br0" timeOffset="4720.92">3000 4221 206 0,'-12'-8'73'16,"5"5"-65"-16,2 5-9 16,5 6-2-16,5 9-1 15,2 4 2-15,0 9 0 16,1 7 1-16,-1 3 0 15,-1 2-1-15,0-5 3 16,-4-7 52-16,3-16 66 16,0-4 31-16,3-12 34 15,4-6-44-15,7-8-63 16,4-6-31-16,2-5-40 16,1 0-10-16,-1 7-70 15,-2 6-52-15,-5 6 76 16</inkml:trace>
  <inkml:trace contextRef="#ctx0" brushRef="#br0" timeOffset="9582.44">4559 6416 281 0,'0'1'124'0,"-5"1"-35"16,1 3-86-16,-1 5-3 15,1 3 2-15,8 34 12 16,6-23 8-16,1 10 18 16,-1 3 10-16,1 10-4 15,0 3-4-15,-2 4-18 16,-1 2-9-16,2-6-9 0,-3-4-2 16,-5-10-8-16,-1-5-33 15,-4-11 27-15</inkml:trace>
  <inkml:trace contextRef="#ctx0" brushRef="#br0" timeOffset="10002.9">4595 6359 511 0,'19'-16'206'0,"9"1"-105"16,10 3-97-16,21 5-4 16,9 2 0-16,11 5-1 15,-2 5-2-15,-23 4 0 32,-26-5 0-32,1 0 0 0,72 16 1 0,-10 5 2 15,-5 1 0-15,-42-6 0 16,1-1 1-16,-6-2 0 15,0-1-1-15,-10-3 0 16,0 3 0-16,-3 1 0 16,-4 2-3-16,-5 6 0 15,-4 4 1-15,-7 8 3 0,-5 2 7 16,-5 6 24-16,-2 1 3 16,2 3 9-16,1-3-2 15,3-7-21-15,3-4-3 16,-1-5-14-16,-2-4-8 15,-2 0-84-15,-7-3-87 16,-5-1 109-16</inkml:trace>
  <inkml:trace contextRef="#ctx0" brushRef="#br0" timeOffset="10351.71">4979 7142 255 0,'80'-18'129'0,"13"-1"-52"0,0-2-24 16,3 1-39-16,-5 3-10 15,-14-1-14-15,-3 3-44 16,-5 3 38-16</inkml:trace>
  <inkml:trace contextRef="#ctx0" brushRef="#br0" timeOffset="17633.45">2695 5461 222 0,'-20'-28'131'0,"0"-1"-14"15,-3-1-22-15,-1 2-41 16,-6 0-14-16,-3 3-22 15,1 7-7-15,-6 5-7 16,-3 9-1-16,-9 14-3 16,-5 7 0-16,-1 20-1 15,-2 8 0-15,5 10-2 16,0 4 0-16,9 10 0 16,8 5 1-16,7 3 0 15,10 0-1-15,9-10 0 0,10-7 0 16,9-4-1-16,7-5 1 15,12-2-1-15,7-4-1 16,10-9 0-16,7-5-2 16,11-10 0-16,8-4-1 15,9-10-11-15,4-5 0 16,2-8 1-16,2-8 1 0,2-4 12 16,3-3 0-16,0-6 1 15,0-3 1-15,-11-5 3 16,-3-2 1-16,-2 0 3 15,-9-1 0-15,-9-1 2 16,-9 1 2-16,-16-5 3 16,-8-4 1-16,-12-7 0 15,-7-3-1-15,-19-6-12 16,-10-1-4-16,-16 8 11 16,-10 3 7-16,-10 8 15 15,-5 10 0-15,-3 12-14 16,5 11-9-16,7 17-7 15,1 3-3-15,6 15-19 16,1 2-32-16,4 8 37 16</inkml:trace>
  <inkml:trace contextRef="#ctx0" brushRef="#br0" timeOffset="23554.2">8302 9141 136 0,'-2'18'22'0,"5"6"-30"0</inkml:trace>
  <inkml:trace contextRef="#ctx0" brushRef="#br0" timeOffset="23733.69">8406 9637 64 0,'17'23'33'16,"8"-12"-16"-16,1-8-4 0,12-12-14 15,3-10-2-15,4-13 5 16,3-4 1-16,-5-4 4 16,0-4-2-16,-1 3-3 15,-2 2-1-15,-5 5 1 16,-6 5-2-16,-9 8 0 15</inkml:trace>
  <inkml:trace contextRef="#ctx0" brushRef="#br0" timeOffset="25029.89">8806 8609 432 0,'-14'15'168'0,"7"3"-101"0,1-2-63 15,6 2-4-15,0-1-1 16,1 10 1-16,2 11 0 16,-5 18 3-16,0 7 3 15,-3 11 8-15,-3-2 4 16,-4-4 3-16,3-1 0 15,-3-11 0-15,0-9-4 0,11-15-6 16,-3-10-9-16,3-11-74 16,2-5-67-16,0-7 86 15</inkml:trace>
  <inkml:trace contextRef="#ctx0" brushRef="#br0" timeOffset="25349.15">8674 8911 264 0,'-8'0'113'0,"4"5"-57"16,2-2-38-16,4 6-18 15,2 7 0-15,1 14 0 0,-1 8 6 16,-3 20 27-16,-2 12 15 16,0 13 32-16,-4 5 8 15,4-9-12-15,-4-10-12 16,3-18-32-16,-2-9-12 16,1-16-14-16,5-6-3 15,-2-10-34-15,-3-6-48 0,3-8 51 16</inkml:trace>
  <inkml:trace contextRef="#ctx0" brushRef="#br0" timeOffset="25554.96">8368 9082 459 0,'-4'12'145'0,"13"20"-137"16</inkml:trace>
  <inkml:trace contextRef="#ctx0" brushRef="#br0" timeOffset="25670.91">8610 9817 375 0,'31'12'232'0,"4"-19"10"0,4-9-62 16,20-26-57-16,10-13-32 15,24-32-97-15,11-21 6 16</inkml:trace>
  <inkml:trace contextRef="#ctx0" brushRef="#br0" timeOffset="77084.39">16790 11563 719 0,'-15'10'331'15,"2"0"-147"-15,0 7-95 16,0 6-85-16,2 4-3 16,8 3 0-16,-2 4-1 15,6 17 0-15,8 7 0 16,-1 23 2-16,5 6 1 0,0 19 5 15,6 16 1 1,4 17 1-16,-5 19-1 0,6 26 0 16,-8 2 4-16,0 26 13 15,4 3 7-15,-4 9 6 16,4 4-1-16,-4-10-6 16,1-10 4-16,-5-27 15 15,-1-15 5-15,-5-38 0 16,-3-13-10-16,-2-25-23 15,1-9-9-15,-1-13-9 16,0-5-2-16,1-12-3 16,2-10-4-16,-1-7-19 15,1-7-14-15,2-7-51 16,-1-8-43-16,-4-12-71 16,-1-13-82-16,-5-41 181 15</inkml:trace>
  <inkml:trace contextRef="#ctx0" brushRef="#br0" timeOffset="77396.16">16586 11633 240 0,'1'-29'154'0,"-1"10"1"16,0 6-92-16,0 16-59 15,1 11-4-15,-3 20 21 16,-4 10 24-16,-2 15 35 15,-5 8 6-15,-5 9-21 16,-2-2-24-16,-3-9-115 16,-3-9 55-16</inkml:trace>
  <inkml:trace contextRef="#ctx0" brushRef="#br0" timeOffset="77520">16868 11876 632 0,'31'38'141'16,"2"14"-141"-16</inkml:trace>
  <inkml:trace contextRef="#ctx0" brushRef="#br0" timeOffset="78037.25">16179 16407 892 0,'23'129'356'0,"17"40"-225"16,3-31-104-1,1 0-77-15,44 139-19 0,16 19-1 16,-20-60 17-16,-38-106 41 16,-12-37 18-16,-17-57-122 15,-9-29 91-15</inkml:trace>
  <inkml:trace contextRef="#ctx0" brushRef="#br0" timeOffset="78458.5">16580 15517 1347 0,'36'-10'485'0,"17"-3"-396"16,22-5-62-16,40 0-23 15,24-4-2-15,48 3-2 16,31 6-1-16,45-6 1 15,14-5-2-15,23-14-4 16,-8-6 0-16,-6-9-4 16,-19 0 1-16,-30 5 1 15,-14 5 0-15,-45 20-1 16,-17 14-1-16,-33 25 2 16,-17 17 1-16,-25 19 7 15,-9 13 5-15,-27 26 9 16,-10 17 0-16,-21 39-2 15,-12 31-5-15,-11 46-8 16,-1 20-2-16,7 24 1 16,3-20 1-16,13-3 1 15,1-22-1-15,2-34-34 0,2-5-40 16,-14-50-117-16,2-21-101 16,-16-42 180-16</inkml:trace>
  <inkml:trace contextRef="#ctx0" brushRef="#br0" timeOffset="78954.75">16985 17962 1006 0,'17'12'436'16,"5"1"-178"-16,16-5-178 16,12-4-27-16,12-4 12 0,12-9 4 15,10-9 22-15,5-7 7 16,22-12 5-16,9-5-5 16,15-8-36-16,17-4-19 15,7-1-28-15,3 2-8 16,21 7-7-16,-5 9-2 15,27 13-7-15,8 9 0 16,-4 16 0-16,5 3 2 16,-28 8 7-16,-9-1 0 0,-24-2 0 15,-8-4-11-15,-18-5-51 16,-15-1-49-16,-14-5-200 16,-6-4 199-16</inkml:trace>
  <inkml:trace contextRef="#ctx0" brushRef="#br0" timeOffset="80190.33">16092 15639 851 0,'0'-5'376'0,"-3"1"-181"15,3-2-110-15,0 3-78 16,0 2-7-16,0 0-6 16,0 1-2-16,1 2 2 15,10 26 0-15,11 65 6 16,-11-13 0-16,2 18 0 15,-2 4 0-15,1-7 0 16,-3-10 0-16,-1-11 0 16,-1-5 0-16,1-15-16 15,-2-30-24 1,2 0-89-16,2 3-78 0,2-19 125 16</inkml:trace>
  <inkml:trace contextRef="#ctx0" brushRef="#br0" timeOffset="80521.92">16110 15547 639 0,'-11'-8'306'0,"1"2"-113"15,3-1-83-15,6 0-72 16,1 0-14-16,8-1-10 16,6-3 11-16,18 1 34 15,6-4 16-15,15-4 10 16,6 5-10-16,11-6-33 16,0 3-17-16,11 4-19 15,-5-1-3-15,-5 5-3 16,-6 0 1-16,-9 4-2 15,-5-1-3-15,-15-2-42 16,-3 3-46-16,-11-2-244 16,-2 3 220-16</inkml:trace>
  <inkml:trace contextRef="#ctx0" brushRef="#br0" timeOffset="81258.35">15849 17281 398 0,'-4'-3'224'15,"2"2"-32"-15,0 1-109 16,2-1-58-16,0 0 15 0,0-4 37 16,7-10 18-16,26-27 14 15,-18 26-3-15,8 1-24 16,-1 0-16-16,4 3-34 15,5 1-12-15,0 4-15 32,-17 4-2-32,1 1-1 0,49-8-1 0,4 4 0 15,-5 1 1-15,-19 1-2 16,-4-2 1-16,-5-2 1 16,3 2-1-16,-10-1 0 15,-3 1 0-15,-7 4-1 16,0 0 0-16,-8 2-19 15,0 3-16-15,-4-1-57 16,-5-1-46-16,-1-4 86 16</inkml:trace>
  <inkml:trace contextRef="#ctx0" brushRef="#br0" timeOffset="81560.5">16481 16795 912 0,'5'2'336'0,"7"3"-261"16,29 16-53-16,-19-17-20 15,3 0-1-15,2 4-1 16,5 1 0-16,-7 2 1 15,-1 2 0-15,-9-1 1 16,-6 3 0-16,-4 3-1 16,-5 2 1-16,-6 6-2 15,-8 4-7-15,-7 6-70 16,-5 3-62-16,-1 7 85 16</inkml:trace>
  <inkml:trace contextRef="#ctx0" brushRef="#br0" timeOffset="82349.14">17960 16037 1097 0,'-24'-44'479'15,"-10"20"-242"-15,-2 3-91 16,-7 21-102-16,1 6-18 0,-6 22-31 15,4 13-7-15,-5 7 2 16,-2 4 5-16,11-1 17 16,3-3 7-16,16-3 1 15,8-1-2-15,16-3-15 16,11-2-7-16,22-3-10 16,10-5-2-16,12-5 2 15,0-1 4-15,-2-4 6 16,-5-1 1-16,-8 2 3 15,-10 2 0-15,-17 10-1 16,-6 7 1-16,-17 12 4 16,-9 4 3-16,-11 1 6 15,-7-2 1-15,-6-8-2 16,2-5-5-16,-3-10-23 16,3-8-32-16,4-13-136 15,-2-9-156-15,15-17 212 16</inkml:trace>
  <inkml:trace contextRef="#ctx0" brushRef="#br0" timeOffset="83051.17">18077 16363 1404 0,'36'15'514'15,"0"-2"-411"-15,0-6-67 16,3-9-65-16,4-8-37 15,-8-13-81-15,-5-5-46 0,-13-12-37 16,-8-1 11-16,-12-2 66 16,-3-1 49-16,-4 6 95 15,-3 4 33-15,0 9 45 16,-2 5 4-16,3 17-21 16,1 10-14-16,3 28-37 15,1 19-10-15,2 33-14 16,2 12 3-16,5 12 58 15,5-6 37-15,7-19 72 16,4-12 16-16,8-28-34 16,0-12-25-16,8-28-60 15,3-8-15-15,2-23-17 16,1-10-4-16,0-11-2 16,-3-9-1-16,-11 0-2 15,-9 3 0-15,-14 5-1 16,-3 9 0-16,-5 16 1 0,-2 6-2 15,-1 18-1 1,-5 9-3-16,-4 12-1 0,-2 7 3 16,11 8 4-16,6 1 7 15,10-7 5-15,5-4-3 16,7-16-6-16,3-9-7 16,1-13-23-16,8-8-8 15,-1-8-8-15,1 0 2 0,3 2 14 16,-2 3 8-16,-1 10 10 15,0 6 3-15,-3 7 3 16,2 6 3-16,-4 3 5 16,-3-2-1-16,-4-1 0 15,-7-5-1-15,5-7-4 16,-4-6 0-16,-1-6-2 16,-1-3 0-16,-9-2-4 15,2 3 0-15,-6 5-1 16,-4 9 1-16,3 11 1 15,-3 8 0-15,5 13-1 16,6 1-1-16,6 3 1 16,2-6 1-16,6-10-58 15,0-12-85-15,4-24 95 16</inkml:trace>
  <inkml:trace contextRef="#ctx0" brushRef="#br0" timeOffset="83554.78">19480 15472 899 0,'12'75'400'16,"-14"22"-183"-16,-2 14-137 16,-2 23-138-16,3 11-32 15,-2 12-15-15,-5-1 5 16,2-18 161-16,-5-8 67 0,0-34 49 15,1-20 2-15,4-31-113 16,1-19-68-16,4-39-50 16,3-23-3-16,5-39 8 15,6-18 31-15,9-18 14 16,2-1 2-16,15 11 1 16,-1 14 3-16,6 21 18 15,0 16 12-15,-4 21 13 16,-3 8 3-16,-6 19-13 15,-8 4-11-15,-10 14-16 16,-11 4-13-16,-19 10-42 16,-8 4-8-16,-12 4 2 15,-6 3 22-15,2-3 78 16,5-2 26-16,9-8 6 16,8-5-15-16,14-10-50 15,9-7-23-15,18-2-17 16,12 1-1-16,16 2 8 0,3 2 7 15,9 6 12-15,-3-7 3 16,-1 6 0-16,-3-2-1 16,-7-4-18-16,-2 2-33 15,-2-5-134-15,-5-3-190 16,-4-2 234-16</inkml:trace>
  <inkml:trace contextRef="#ctx0" brushRef="#br0" timeOffset="84027.06">20800 16198 1282 0,'-23'28'445'16,"6"10"-403"-16,7 2-55 16,14 9-16-16,12 4 4 15,11-4 23-15,6-5 14 0,5-17 42 16,2-10 21-16,0-19 24 16,-5-13-5-16,-5-19-35 15,-8-7-19-15,-11-13-33 16,-3-2-4-16,-9 4-14 15,-6 5-14-15,-6 10-50 16,-5 9-32-16,-3 12-93 16,0 5-94-16,-5 14 191 15</inkml:trace>
  <inkml:trace contextRef="#ctx0" brushRef="#br0" timeOffset="85321.26">21439 16157 726 0,'23'52'381'0,"-16"5"-58"16,2-27-230-1,1 2-82-15,2 16-7 0,2-6 4 16,5-15 6-16,-2-20 9 16,0-7 1-16,4-13-7 15,-2-11-8-15,-5-14-11 0,4-7-2 16,-3-4 0-16,-3 0 2 16,3 4 3-16,0 6 1 15,-2 9 4-15,3 5 6 16,-1 8 6-16,0 7 1 15,-5 2-1-15,-4 3-4 16,-3 3-7-16,-3-3-1 0,-9 0-6 16,-3 3-7-16,-5 2-18 15,1 6-1-15,2 10 14 16,5 6 11-16,10 12 17 16,7 3 1-16,11 6-9 15,7-4-5-15,4-5-4 16,0-7-10-16,2-12-55 15,-5-7-26-15,3-11-31 16,2-5-2-16,-5-12 48 16,4-2 27-16,2-9 35 15,-4 1 15-15,6-6 17 16,-6-1 7-16,1 8 8 16,-7 0-2-16,-6 20-13 15,-2 7-24-15,-3 23-42 16,0 12-15-16,-2 15 0 15,-1 5 37-15,-7-8 64 16,-2-5 22-16,-6-15 3 0,1-9-25 16,-2-16-46-16,5-8-10 15,2-17-5-15,6-8 5 16,10-12-23-16,6-5-105 16,5-12 101-16</inkml:trace>
  <inkml:trace contextRef="#ctx0" brushRef="#br0" timeOffset="85493.51">22717 15716 1239 0,'18'19'449'0,"6"-16"-386"16,7-10-148-16,9-20-219 15,-4-7 196-15</inkml:trace>
  <inkml:trace contextRef="#ctx0" brushRef="#br0" timeOffset="85746.92">22917 15406 498 0,'-21'-27'292'16,"-4"10"-44"-16,1 17-93 16,3 10-36-16,7 20-61 15,2 10-31-15,5 28-67 16,0 9-8-16,7 16 0 15,0 10 9-15,3 11 50 0,1 5 40 16,3 3 60-16,-1-6 19 16,1-10 18-16,0-5-17 15,-2-18-43-15,-5-10-16 16,-4-15-33-16,-4-3-15 16,-9-6-15-16,1-3-4 0,-5-6-8 15,-3-8-10-15,2-12-43 16,-1-10-49-16,3-23-214 15,3-18 207-15</inkml:trace>
  <inkml:trace contextRef="#ctx0" brushRef="#br0" timeOffset="86089.27">23308 15784 1089 0,'8'33'457'0,"-10"6"-244"15,1-3-153-15,2-3-78 16,8-1-6-16,8-9 0 16,4 1 10-16,4-11 15 15,-5-5 2-15,2-13-5 0,-3-10-11 16,6-13-12-16,0-10-3 15,-2-2 5-15,0-2 6 16,-4 6 14-16,-6 7 3 16,0 9 3-16,-4 8 0 15,-4 13-12-15,2 7-20 16,-3 15-47-16,-3 5-34 16,-1 9-100-16,-4 3-86 15,-3-7 189-15</inkml:trace>
  <inkml:trace contextRef="#ctx0" brushRef="#br0" timeOffset="86438.09">23001 15326 683 0,'-10'32'316'15,"0"-9"-156"-15,-2 34 220 0,5 8-376 16,1 12-277-16,6 11-47 15,1 18 63-15,4 4 138 16,4-6 313-16,-3-12 68 16,5-31-38-16,2-17-139 15,1-33-80-15</inkml:trace>
  <inkml:trace contextRef="#ctx0" brushRef="#br0" timeOffset="86768.7">23862 15815 830 0,'-1'1'364'16,"-8"-2"-130"-16,-4 4-240 15,1 7-25-15,3 14-2 16,3 12 21-16,7 13 84 16,9 2 32-16,3-8 29 15,3-11-16-15,-1-21-59 16,-1-8-27-16,3-22-41 0,0-8-6 16,1-11-4-16,-5-10 1 15,-3 4 7 1,-3 2 3-16,-3 9 8 0,-1 11 2 15,-6 6 4-15,2 5-5 16,-9 7-55-16,3 1-63 16,-2 5 73-16</inkml:trace>
  <inkml:trace contextRef="#ctx0" brushRef="#br0" timeOffset="87115.58">24314 15953 312 0,'4'16'144'0,"3"-2"-29"15,-7-1-6-15,6 4 31 16,0-1 15-16,0 5 6 0,2 1-6 16,1-3-38-16,2-3-28 15,-2-12-58-15,4-6-23 16,-3-19-92-16,3-13-126 15,-1-18 137-15</inkml:trace>
  <inkml:trace contextRef="#ctx0" brushRef="#br0" timeOffset="87574.58">23988 15890 1108 0,'20'15'427'0,"6"-1"-270"15,4-9-146-15,2 2-16 16,1-2-8-16,-1 4 2 0,-3 7 18 16,3 0 18-1,3-5 22-15,0-8 0 0,-2-20-15 16,0-12-32-16,-7-27-208 16,-4-9 149-16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56:42.63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3225 4603,'-9'0,"1"-1,-1-1,0 1,-16-6,-6-2,-276-51,24 5,24-8,-442-172,167-2,27-45,321 154,143 94,2-3,-40-43,58 54,1-1,2-1,0-1,-20-41,28 45,2 0,0-1,2-1,0 1,2-1,-3-32,7 26,0 0,3 0,0 0,2 1,8-36,0 24,1 0,2 1,23-48,0 12,4 2,2 2,87-113,-61 106,127-117,104-43,21 26,9 16,-267 162,83-50,201-118,8 15,339-100,24 68,-305 132,-308 75,211-5,-259 24,-1 2,1 3,-1 2,101 32,205 99,-342-133,860 380,-806-355,132 81,-183-98,0 0,-2 1,0 2,-1 0,-1 1,0 1,-2 0,-1 2,20 34,-19-22,25 74,-1 40,-23-78,23 72,19 74,-18 4,-38-182,-3 0,-1-1,-1 1,-3-1,-1 0,-16 62,-4-15,-63 142,43-131,-3-1,-83 119,83-148,-2-2,-3-2,-108 97,76-90,-3-4,-188 105,-214 66,-491 163,893-369,-2-4,0-5,-2-3,-172 10,-258-41,518 12,-26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5" units="cm"/>
          <inkml:channel name="Y" type="integer" max="17401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6168" units="1/cm"/>
          <inkml:channelProperty channel="Y" name="resolution" value="1000.057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26T16:06:35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20589 11098 126 0,'-38'36'68'15,"30"-29"-10"-15,12 11-11 16,-4-3 5-16,-2 3 5 16,-5 4-5-16,0 0-12 15,-1 16-7-15,-5 17-12 0,2 14-4 16,-6 19-2-16,8 8 5 16,3 18 9-16,4 12 8 15,-11 23 26-15,1 15-1 16,0 13-13-16,-7 13-6 15,14 14-29-15,-3-9-3 16,-3 6 7-16,2-26 4 0,2 13-2 16,-6 2-2-16,4 0-16 15,-2 28-12-15,-5-2-18 16,6 10-1-16,7 25 5 16,-1-4 8-16,4 22 16 15,1 13 1-15,-3-17 4 16,2-8 9-16,0-56 50 15,-1-46 45-15,-3-68 40 16,2-30-7-16,-3-50-89 16,0-7-92-16,1-21-180 15,-3-13-113-15,2-15 203 16</inkml:trace>
  <inkml:trace contextRef="#ctx0" brushRef="#br0" timeOffset="5676.27">16122 12461 232 0,'-7'3'160'15,"5"2"-8"-15,1 6-40 16,1-1-21-16,3-4-18 15,6 0-9-15,9 2-11 16,0 4-8-16,12 0-13 16,-4-1-3-16,7 0-10 15,3 2-2-15,7 2 2 16,-2 0 2-16,3 0 3 16,3-1-1-16,-3-6-3 15,6 4-3-15,8-5-7 16,5-1-1-16,14 5-4 0,-2-8-2 15,0 2-1-15,2 4 0 16,2-5 2-16,-1 3 3 16,10-1 4-16,-2-5 1 15,-12 1 1-15,5 1-1 16,-3 6-3-16,-2 1-1 16,5 1-4-16,-4-3 0 15,-7-5 0-15,2 1 0 0,-4 1 2 16,2 0-1-16,2 4 1 15,-27-9-1 1,1 0-1-16,29-3 0 0,2-4 1 16,-17-10 1-16,-13-1 3 15,-1-3 0-15,-6-3 1 16,6 2-1-16,0 1-5 16,-13 1-6-16,-11-4-49 15,-7 2-46-15,-21-4 59 16</inkml:trace>
  <inkml:trace contextRef="#ctx0" brushRef="#br0" timeOffset="13235.75">16098 13149 92 0,'3'22'36'0,"-7"-33"-25"15,5 11-11-15,2 0-3 16,-1-2 3-16,-2 2 60 15,0 0 21-15,0 0 25 16,0 0 5-16,0 0-46 16,4 1-16-16,22 9-16 15,30 38 1-15,-28-29 3 16,13 10 2-16,5-11 6 16,3 3-2-16,12 0-5 15,-3-5-6-15,16 6-13 16,-3 0-6-16,20 1-8 15,9 0-1-15,0-7 2 16,17 3 0-16,4-2 1 16,-8-3 0-16,10 5-4 15,-4-2-2-15,6 0 0 16,2 2-1-16,4-13 1 16,4 2 0-16,-14-9 0 15,0-4 0-15,-8-5-1 0,-7 1 1 16,-9 1 1-16,1 2 1 15,-14 6 5-15,-13 0 3 16,-15 0 7-16,-13-4 1 0,-4 0-2 16,-1 0-2-16,-18 2-8 15,1 2-3-15,-15 1-4 16,-1-1 0-16,7 6 0 16,-8-3 1-1,2 1 0-15,-5 3 1 0,-2 4 0 16,-1-4 0-16,-5-6-1 15,7 0-1-15,-3-3-12 16,2 0-18-16,0 2-66 16,0 0-55-16,0 0 91 15</inkml:trace>
  <inkml:trace contextRef="#ctx0" brushRef="#br0" timeOffset="14312.99">8224 13221 431 0,'24'8'215'15,"4"-7"-83"-15,15-1-52 0,9 6-10 16,5-4-40 0,2-2-14-16,2-8-11 0,-4-8-2 15,6 3-2-15,-13-8 0 16,0 2 3-16,-2 3 3 15,-15 4 9-15,3 4 4 0,-8 6 2 16,6 3-4-16,-6 5-6 16,-4 2-3-16,-5 11-4 15,-10 1-2-15,-1 5-1 16,-8-2-1-16,5-1 0 16,-5-5-1-16,-1 0-18 15,-3-6-25-15,-15-11-138 16,10 5 122-16</inkml:trace>
  <inkml:trace contextRef="#ctx0" brushRef="#br0" timeOffset="15523.67">7849 13919 353 0,'0'-1'132'16,"14"0"-94"-16,5-2-30 0,35-4-5 15,-20 5 0-15,8-4-2 16,6 0 3-16,-4-6 31 15,1 2 18-15,1 1 29 16,0 1 11-16,2 2-22 16,-2 3-15-16,-2 2-26 15,-3 4-11-15,8 6-12 16,6 5-2-16,1 0-3 16,3 0-1-16,-7-4 1 15,-8-4-1-15,-5-6 8 16,-6 0 7-16,-3-1 11 15,-2-3 3-15,-8 2-3 16,-2 0-6-16,-3-2-9 16,-3 0-4-16,5 4-3 15,-6-2-2-15,-7 0-1 16,2 3-1-16,-4 0 1 16,-2-1-1-16,0 0 1 15,0 0-1-15,0 0-1 0,0 0 0 16,0 0 0-16,0 0 1 15,1 3 2-15,0 3 0 16,-1-5 2-16,-1 4 2 16,0-2 1-16,-1 1-1 15,0 0-4-15,-2 0-5 16,1 3-91-16,0 1-105 0,-2 5 125 16</inkml:trace>
  <inkml:trace contextRef="#ctx0" brushRef="#br0" timeOffset="19776.32">7450 15007 343 0,'0'11'165'16,"0"-8"-37"-16,5-1-72 16,4 14-24-16,1-13 1 15,7 9-11-15,0 2 1 16,0-1 5-16,0 4 5 16,4 0 10-16,1-5 5 0,13 4 3 15,-1-5 0-15,-10-5-10 16,11 1-8-16,-8-5-10 15,7 0-9-15,13 0-7 16,-8 2-2-16,2 3-2 16,4-2-1-16,-1-7-1 15,13 4-1-15,-6-7 1 16,4 1 1-16,4 4 0 16,-7-9 1-16,3 0 1 15,1 2 1-15,-5-12 2 16,12 7 1-16,-2-4-1 15,7 3-1-15,-2 4-3 16,-7 6-1-16,0 5-1 16,-7-8 0-16,2 14-1 15,-5-9 0-15,4-2 1 16,3 10 0-16,-1-7 1 16,5 6 0-16,-11-2 0 0,2 3 0 15,-6-2 0-15,-10-4-1 16,1 8 1-16,-3-6 0 15,2 7 8-15,-7-1 5 16,2 2 8-16,-7-6 2 16,2 1-2-16,-5-3-1 0,-13-12-1 15,2 5-1-15,-5-10-2 16,13 10-5-16,1 3-6 16,-2-3-3-16,-9 4-1 15,-8-14 0-15,2 10 1 16,-4-9 0-16,-4 6 1 15,3 1-2 1,1 2-1-16,-7-12-1 0,2 11-1 16,8-7 0-16,8 16-2 15,0 5 0-15,-1-7 2 16,-5 2-1-16,-2-4 1 16,0 0 1-16,0-2 1 15,0 2 1-15,-2 0 0 16,1-1 1-16,0 0 0 15,0 0-1-15,0 0-1 16,0 0-1-16,1 0-1 16,0 0 0-16,-1 0 0 15,0 0-1-15,0-1 0 16,-2 1 1-16,3 0 0 0,-1 0 0 16,0 0 0-16,0 0 0 15,1 0 0-15,0 1-1 16,0-1 1-16,0 0-1 0,0 0 0 15,0 0 1-15,9-1 1 16,-8 1 0-16,1 1 0 16,5 0 0-16,-7-1 1 15,0 0 0-15,0 0 6 16,0 0 4-16,0 0 7 16,0 0 5-16,0 0-1 15,0 0-2-15,0-1-7 16,-5-12-3-16,0-4-8 15,-19-44-2-15,11 19-1 16,11-7-1-16,-7-10-8 16,-4-8-9-16,-5-8-24 15,0 0-10-15,0 6-40 16,18 17-30-16,-5 10-154 16,9 8 177-16</inkml:trace>
  <inkml:trace contextRef="#ctx0" brushRef="#br0" timeOffset="22557.34">8949 16203 412 0,'7'2'170'0,"-1"-2"-87"16,7 1-65-16,1-1-18 16,3-2 0-16,-1-6 0 15,5 1 2-15,-3 0 13 16,7 6 18-16,7 1 32 16,3-1 9-16,13 1-1 15,-6-6-16-15,-1 4-30 0,-1-6-10 16,-4 2-11-16,2 1-2 15,2 0-1-15,-1 1 3 16,-4-1 23-16,-1-2 12 16,-12 2 20-16,-2 1 1 15,-3-2-17-15,0 5-12 16,-8 1-21-16,-2-1-4 0,8 8-11 16,-9-5-16-16,11 3-106 15,-4 2-159-15,-1 5 181 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5" units="cm"/>
          <inkml:channel name="Y" type="integer" max="17401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6168" units="1/cm"/>
          <inkml:channelProperty channel="Y" name="resolution" value="1000.057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26T16:11:01.5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5911 9082 160 0,'21'7'89'16,"1"-1"3"-16,3 3-20 15,6 7-2-15,5 4-6 16,11-8-16-16,10 0-3 15,21-6-3-15,-1-12 1 0,8-1-6 16,-1-9-3-16,7 1-12 16,6 4-3-16,15 2-2 15,-2 3-2-15,8 6-3 16,9 0-3-16,0 8-5 16,5 8-3-16,8 7 0 15,-5 0 0-15,6 5-1 16,1-10 1-16,5-5 1 15,-5-3-1-15,14-7 2 16,7 10 1-16,-4-5 5 16,21 3 2-16,-7-11 3 15,2 0 0-15,20-9-6 16,-14 9-1-16,26 11-4 16,-7-8-2-16,-3 5-1 15,13-7 0-15,-6-8-1 0,10 2-1 16,4-3 2-16,-6-4 0 15,3-6 0-15,3-1 1 16,-1 1 0-16,5 4 0 16,-2 11 0-16,8 6 0 15,3 15 1-15,4 6 0 16,4 10 3-16,-12-2 3 0,-7-8 4 16,-16 1 4-16,2-11 10 15,-77-10 5 1,1 1 4-16,98-4 0 0,24-13-8 15,-36 2-5-15,-33 5-9 16,-4 6-5-16,6 7-5 16,-6 1 2-16,9 8 11 15,-7-6 12-15,-13-2 10 16,2 3-2-16,-13-3 5 16,-10-2-7-16,-13-3-7 15,-3 0 1-15,-20-2-15 16,-2 3-6-16,-7 4-5 15,-12-4-10-15,-3 2-55 16,-10-2-44-16,-20 4-191 16,-15 1 189-16</inkml:trace>
  <inkml:trace contextRef="#ctx0" brushRef="#br0" timeOffset="1049.83">5670 14979 555 0,'67'0'203'15,"1"-7"-172"-15,2-4-8 0,6 7-23 16,9 0 0-16,12 2-1 15,7-3 0 1,-6-8 1-16,-2 3 2 0,-12-3 18 16,-4-1 13-16,10 7 20 15,-4-2 3-15,-5 4-8 16,2 5-10-16,-1 0-12 16,-1 0-4-16,14 4-3 15,-2-1-3-15,-4 4-4 16,3-3-1-16,-4 1 1 15,12-1 0-15,2-1-1 16,-2 6-2-16,2 1 0 16,-10-3 0-16,11 6 3 15,-1-10 6-15,-12-8 10 16,8 0 4-16,-11-8 3 16,10 6-6-16,15 4-10 0,4 4-7 15,17 3-8-15,-9-2-2 16,-1 7-3-16,1-1-1 15,-10-2 0-15,-42-4 1 16,0 0 1-16,58-4 1 16,7-4-1-16,-30 2 0 0,-8-2-1 15,-11 3 0 1,2 1 1-16,9 0 3 0,-14 0 5 16,15-2 3-16,-9 0 4 15,0 3-1-15,4 1-6 16,-12 0-2-16,0 0-5 15,-5-2-1-15,-13-2 0 16,-6 3-1-16,-11 1 1 16,-1-3-2-16,4-1-25 15,11-2-6-15,-10-2-40 16,-17 4-29-16,-22 4-118 16,-17-2 139-16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5" units="cm"/>
          <inkml:channel name="Y" type="integer" max="17401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6168" units="1/cm"/>
          <inkml:channelProperty channel="Y" name="resolution" value="1000.057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26T16:16:58.4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17813 9209 424 0,'-3'2'181'0,"2"-3"-84"15,7 1-46-15,-6-1-12 16,0 0 3-16,23-4-1 16,29-5-5-16,-25 8-9 15,5 4-5-15,1 9-7 16,4 0 0-16,7 8-2 15,-5-4 5-15,1-8 17 16,4 2 6-16,3-1 0 16,10-2-7-16,4-2-20 15,0 2-7-15,6 4-6 16,2-3-1-16,-1 3 0 16,7 1 0-16,-8-14 3 0,-2 3 2 15,7-3 17 1,-4-16 9-16,1 3 5 0,2-6-1 15,0-9-17-15,-4 8-9 16,-8-4-7-16,-5-2-2 16,-8 6 0-16,-6-2 2 15,4 4 2-15,-8 0 1 16,-11-1 8-16,-5 6 3 0,-6 5 4 16,-11 2 2-16,-8 2-3 15,-5 1-1-15,-15-2-4 16,3 1 0-16,-10 0-4 15,-7-12 0-15,-9-8 0 16,-7-7 4-16,5 1 4 16,-7-2 0-16,-6 0-3 15,7 7-6-15,-20-3-9 16,10 10-6-16,0 15-7 16,-11 2-1-16,4 7 3 15,-14 6 3-15,-2 2 6 16,6 11 0-16,-6 6 1 15,7-7 1-15,0 15 0 16,9-10 1-16,8 4 1 16,12 12-1-16,13-6 0 15,-1 4 0-15,14 4-1 0,4 0 0 16,6-1 0-16,5-5-1 16,6-11-1-16,4-7-1 15,4-16-8-15,6-4-10 16,8-4-65-16,6-7-73 15,9 0 100-15</inkml:trace>
  <inkml:trace contextRef="#ctx0" brushRef="#br0" timeOffset="2440.73">19083 10446 614 0,'0'0'233'0,"-1"-1"-163"15,0 0-60-15,-21-7-16 16,-27-18 2-16,26 5 16 0,-2-1 24 16,1-5 42-16,-2-1 12 15,-2 2-4-15,-3 3-19 16,1 9-42-16,-3 3-14 15,-10 4-12-15,5 2-2 16,-4-1 0-16,3 9 1 16,-6 3 5-16,-1 3 7 15,-4 2 13-15,0 1 5 16,3 2 1-16,-4-4-5 0,-7 5-13 16,2-5-4-16,4 4-5 15,3 3 0-15,8 0 4 16,1-5 3-16,5-3 3 15,7 0 0-15,10 1-5 16,4 0-3-16,2 0-4 16,1 2-1-16,2 0-1 15,2 3 0-15,5 5 0 16,-2 1-1-16,4 1 1 16,0 7 0-16,4 4 1 15,2 1 1-15,4 3 0 16,-4-7-1-16,4-3 2 15,-1-5 0-15,1-6 4 16,4 1 0-16,0-6 0 16,5 3 1-16,3 0-4 0,4-4 1 15,-3 1-2-15,1-2 0 16,7 2-1-16,-8 2 1 16,6-7-1-16,2 5 0 15,-7-7 1-15,7 2 0 16,3 2-1-16,-5-4-1 15,5 2-1-15,-3-1 0 0,-1 2 1 16,0-6 1-16,3-2 0 16,5-1 0-16,-2-7 1 15,4 2 0-15,-3 1 0 16,-7-4 0-16,6 3-1 16,-1 3-2-16,-5 0-1 15,2 4 0-15,-10 0 2 16,-2-4 0-16,0 4 1 15,0-1 1-15,0-4 0 16,0 1 0-16,-2-3-1 16,1-1 0-16,3 6-1 15,-4-2 0-15,9 0 0 16,-10 1 1-16,-3-5 0 16,1 5 0-16,2 0 1 15,3-3 0-15,-7 0 0 16,2-2 0-16,-7-2-1 15,8 0 0-15,4 2 0 0,-2-3 0 16,-3-1-1-16,-3 4 0 16,-4-6 1-16,3 4-1 15,1 4 1-15,-7-4 0 16,4 10 2-16,-4-5-1 16,-3-2 0-16,-2 5-1 0,2-2 0 15,-2-2 0-15,0 5 1 16,0 0 1-16,0 0 0 15,0 0-1-15,-2-3-1 16,2-4 0-16,-2 7-1 16,1 0-2-16,0 0-9 15,0 0-22-15,0-1-147 16,0 1 126-16</inkml:trace>
  <inkml:trace contextRef="#ctx0" brushRef="#br0" timeOffset="4389.02">19181 12180 239 0,'-1'-3'159'0,"-4"-17"20"16,-20-27-55-16,5 20-28 16,5 2-5-1,6 13-6-15,2 0 3 0,-27-38 6 16,1 6 1-16,-2-1-14 16,2 22-15-16,-2 1-33 15,3 1-15-15,-1 11-15 16,-4-3-3-16,-1 12-1 15,-9 0-2-15,3 8-1 0,-3 4 1 16,-13 6 1-16,7 4-1 16,-3 4 2-16,3 8 0 15,10 6 1-15,5 6 0 16,-15 4 0-16,10 0-1 16,7 12-4-16,-1 5-3 15,10 12 0-15,-4 5 1 0,2-5 5 16,1-10 2-16,20-13 2 15,3-9-2-15,13-3-2 16,10 0-2-16,4-2-9 16,8 2-2-16,1-16-3 15,5-2 1-15,7-1 8 16,5-5 3-16,6-3 6 16,-4-5 3-16,7-14 1 15,6-2 0-15,-3-11-2 16,10 1-2-16,-8-3 0 15,-3-8 0-15,0 2 8 16,-16-14 4-16,0-3 6 16,-8-5 1-16,6-7-6 15,-3 0-3-15,-8-12-7 0,0 6-3 16,-19-11 0-16,-8 4-1 16,-7 7 1-16,2-4 0 15,-10 9 1-15,-1 1-4 16,-13 9-24-16,-12-4-31 15,1 12-116-15,-7 10-85 16,-4 11 156-16</inkml:trace>
  <inkml:trace contextRef="#ctx0" brushRef="#br0" timeOffset="11166.31">17461 11164 232 0,'16'-39'116'16,"-10"28"-24"-16,-1-3-30 0,6-15-14 15,3 4-6-15,9-1-8 16,0-7 6-16,16 8 31 16,-11-5 14-16,1 0 14 15,6 3-4-15,-4-2-25 16,15-2-13-16,3 2-22 15,-4 2-8-15,-4-5-12 16,-4 6-6-16,2 3-4 16,-6 1-1-16,9 11-2 15,-11-5 0-15,-9-1 1 16,1 10-1-16,-17 5 2 16,0-1 1-16,1 15 3 15,-7-8 2-15,4 7 4 16,-2-2 0-16,-12-6 1 15,8 1-3-15,-6-3-2 16,7 11-4-16,-1-7-4 0,-1 6-1 16,-6-5 0-16,5-3 0 15,11 10 1-15,-11-11 0 16,4-1-1-16,-3-1-1 16,1-1 0-16,1 0-2 15,1 1 0-15,0 0-2 16,0 0-2-16,0 0-5 0,0 0-15 15,0 0-12-15,0 0-35 16,0 0-25 0,0 0-61-16,0 0-37 0,8 4 123 15</inkml:trace>
  <inkml:trace contextRef="#ctx0" brushRef="#br0" timeOffset="11926.84">17468 9951 169 0,'0'2'77'15,"-2"0"-31"-15,2-2-30 16,0 0-1-16,0 0 11 16,0-1 10-16,0 0 22 15,0-1 10-15,0 1 12 16,0-2 2-16,6-11-8 0,3-6-11 16,21-38-19-16,-5 32-9 15,5-10-14-15,-2-9-4 16,15 0-6-16,-4-8-1 15,6 2-1-15,12 8 1 16,-4-1 2-16,0 7 1 16,-1 4-1-16,-6-6-1 0,-2 6-5 15,2 1-2-15,-3 9 4 16,-5 5 5-16,-16 2 5 16,-4 1 1-16,-12 3-4 15,1 10-6-15,3 10-2 16,1 6-1-16,-3-4 2 15,-8-3-2-15,5 0-5 16,-8-1-5-16,-13-2-37 16,6 4-31-16,-18-11-82 15,18 6-41-15,3 2 119 16</inkml:trace>
  <inkml:trace contextRef="#ctx0" brushRef="#br0" timeOffset="12251.73">17942 9295 253 0,'-4'4'150'16,"4"4"-15"-16,1-2-25 16,6-11-39-16,4 1-10 15,7 3-20-15,8-11-8 0,12 11-15 16,6 2-5-16,2-9-5 15,-4 6-3-15,-7 2-2 16,-4 2-1-16,-9 2 0 16,-6 5 1-16,-8-5 6 15,-8 7 7-15,-9 14 13 16,2 3 8-16,-10 0 0 16,3-4-6-16,6-5-14 15,-7-4-10-15,3-5-21 16,0-2-30-16,-4-7-139 15,16 1 124-15</inkml:trace>
  <inkml:trace contextRef="#ctx0" brushRef="#br0" timeOffset="13166.33">17403 12230 460 0,'10'2'208'15,"6"1"-82"-15,33 5-43 16,-19-10-21-16,7-1-13 16,12 6-22-16,3-2-8 0,5 11-11 15,-11-1-4-15,-11-1 0 16,-2 3 1-16,-15 0 2 15,1-3 1-15,-7-9-1 16,1 9-5-16,-4-13-32 16,-3 3-50-16,1 9 52 15</inkml:trace>
  <inkml:trace contextRef="#ctx0" brushRef="#br0" timeOffset="13596.69">17719 12105 134 0,'-1'0'55'0,"1"0"-15"16,3 10 14-16,7 7 27 16,39 31 8-16,-26-25-6 15,8-1-2-15,0 1-12 16,-5-6-10-16,0-4-23 15,-9-9-11-15,-7-3-28 16,-2-1-12-16,-8 5-27 16,-2 7-19-16,-6 11-19 15,-5 7 4-15,-6 9 25 16,-4 3 21-16,-3 1 26 16,-1-6 4-16,6-14-80 15,11-1 60-15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44D43-CCA9-4F24-BA4C-F4FF16FD3265}" type="datetimeFigureOut">
              <a:rPr lang="LID4096" smtClean="0"/>
              <a:t>11/28/2023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9BC88-B5F9-4FBC-B3A8-57A44527E5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28460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05034/create-guid-uuid-in-javascript/13403498#13403498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yinuoba/avalon/blob/master/avalon.js#L343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pportdriven.com/github-logo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search_722080#term=search%20icon&amp;page=1&amp;position=45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Bug localization is different from fault localization, in which we need running the test cases, and get a matrix of execution trace for each test case.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9BC88-B5F9-4FBC-B3A8-57A44527E58B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69169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30aa7e4b6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30aa7e4b6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485968a3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485968a3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2fa8592c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2fa8592c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is domain-agnostic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A26D0-F64C-46ED-B546-DDA4D89CB96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13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is domain-agnostic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A26D0-F64C-46ED-B546-DDA4D89CB96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26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is domain-agnostic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A26D0-F64C-46ED-B546-DDA4D89CB96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955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is domain-agnostic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A26D0-F64C-46ED-B546-DDA4D89CB96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91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30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is domain-agnostic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A26D0-F64C-46ED-B546-DDA4D89CB96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45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is domain-agnostic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A26D0-F64C-46ED-B546-DDA4D89CB96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19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approach is also applied to test case selection/</a:t>
            </a:r>
            <a:r>
              <a:rPr lang="en-US" dirty="0" err="1"/>
              <a:t>prioritizaiton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9BC88-B5F9-4FBC-B3A8-57A44527E58B}" type="slidenum">
              <a:rPr lang="LID4096" smtClean="0"/>
              <a:t>18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107719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is domain-agnostic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A26D0-F64C-46ED-B546-DDA4D89CB96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4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 file is linked with more similar bug reports, the file are more likely to associated with the target bug report.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9BC88-B5F9-4FBC-B3A8-57A44527E58B}" type="slidenum">
              <a:rPr lang="LID4096" smtClean="0"/>
              <a:t>23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5686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Dimensionality reduction: words -&gt; topics</a:t>
            </a:r>
          </a:p>
          <a:p>
            <a:r>
              <a:rPr lang="en-US" sz="28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Benefit: Able to link a document and a query</a:t>
            </a:r>
          </a:p>
          <a:p>
            <a:pPr lvl="1"/>
            <a:r>
              <a:rPr lang="en-US" sz="24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Do not have share any words</a:t>
            </a:r>
          </a:p>
          <a:p>
            <a:pPr lvl="1"/>
            <a:r>
              <a:rPr lang="en-US" sz="24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Share related words of the same topics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ADFCA2-ECE9-4784-B5B4-734DC38F3DF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22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27e30957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27e30957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chemeClr val="hlink"/>
                </a:solidFill>
                <a:hlinkClick r:id="rId3"/>
              </a:rPr>
              <a:t>https://stackoverflow.com/questions/105034/create-guid-uuid-in-javascript/13403498#13403498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chemeClr val="hlink"/>
                </a:solidFill>
                <a:hlinkClick r:id="rId4"/>
              </a:rPr>
              <a:t>https://github.com/yinuoba/avalon/blob/master/avalon.js#L343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485968a3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485968a3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https://www.supportdriven.com/github-logo/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2f303166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2f303166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https://www.flaticon.com/free-icon/search_722080#term=search%20icon&amp;page=1&amp;position=45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2f303166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2f303166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2f303166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2f303166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F16C-90ED-461A-9FDF-C06D4D472CCE}" type="datetimeFigureOut">
              <a:rPr lang="LID4096" smtClean="0"/>
              <a:t>11/28/2023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79F4-96CD-4E89-9D15-3396100A8E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67223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F16C-90ED-461A-9FDF-C06D4D472CCE}" type="datetimeFigureOut">
              <a:rPr lang="LID4096" smtClean="0"/>
              <a:t>11/28/2023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79F4-96CD-4E89-9D15-3396100A8E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1357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F16C-90ED-461A-9FDF-C06D4D472CCE}" type="datetimeFigureOut">
              <a:rPr lang="LID4096" smtClean="0"/>
              <a:t>11/28/2023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79F4-96CD-4E89-9D15-3396100A8E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14530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-17859" y="-8930"/>
            <a:ext cx="9144000" cy="1193230"/>
          </a:xfrm>
          <a:prstGeom prst="rect">
            <a:avLst/>
          </a:prstGeom>
          <a:solidFill>
            <a:srgbClr val="5E5E5E"/>
          </a:solid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1898"/>
              </a:spcBef>
              <a:buChar char="‣"/>
              <a:defRPr sz="3164">
                <a:latin typeface="Gill Sans"/>
                <a:ea typeface="Gill Sans"/>
                <a:cs typeface="Gill Sans"/>
                <a:sym typeface="Gill Sans"/>
              </a:defRPr>
            </a:lvl1pPr>
            <a:lvl2pPr>
              <a:spcBef>
                <a:spcPts val="1406"/>
              </a:spcBef>
              <a:buChar char="-"/>
              <a:defRPr sz="2812">
                <a:latin typeface="Gill Sans"/>
                <a:ea typeface="Gill Sans"/>
                <a:cs typeface="Gill Sans"/>
                <a:sym typeface="Gill Sans"/>
              </a:defRPr>
            </a:lvl2pPr>
            <a:lvl3pPr>
              <a:spcBef>
                <a:spcPts val="1477"/>
              </a:spcBef>
              <a:defRPr>
                <a:latin typeface="Gill Sans"/>
                <a:ea typeface="Gill Sans"/>
                <a:cs typeface="Gill Sans"/>
                <a:sym typeface="Gill Sans"/>
              </a:defRPr>
            </a:lvl3pPr>
            <a:lvl4pPr>
              <a:spcBef>
                <a:spcPts val="1477"/>
              </a:spcBef>
              <a:defRPr>
                <a:latin typeface="Gill Sans"/>
                <a:ea typeface="Gill Sans"/>
                <a:cs typeface="Gill Sans"/>
                <a:sym typeface="Gill Sans"/>
              </a:defRPr>
            </a:lvl4pPr>
            <a:lvl5pPr>
              <a:spcBef>
                <a:spcPts val="1477"/>
              </a:spcBef>
              <a:defRPr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96077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F16C-90ED-461A-9FDF-C06D4D472CCE}" type="datetimeFigureOut">
              <a:rPr lang="LID4096" smtClean="0"/>
              <a:t>11/28/2023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79F4-96CD-4E89-9D15-3396100A8E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24160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F16C-90ED-461A-9FDF-C06D4D472CCE}" type="datetimeFigureOut">
              <a:rPr lang="LID4096" smtClean="0"/>
              <a:t>11/28/2023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79F4-96CD-4E89-9D15-3396100A8E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3871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F16C-90ED-461A-9FDF-C06D4D472CCE}" type="datetimeFigureOut">
              <a:rPr lang="LID4096" smtClean="0"/>
              <a:t>11/28/2023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79F4-96CD-4E89-9D15-3396100A8E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7461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F16C-90ED-461A-9FDF-C06D4D472CCE}" type="datetimeFigureOut">
              <a:rPr lang="LID4096" smtClean="0"/>
              <a:t>11/28/2023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79F4-96CD-4E89-9D15-3396100A8E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6574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F16C-90ED-461A-9FDF-C06D4D472CCE}" type="datetimeFigureOut">
              <a:rPr lang="LID4096" smtClean="0"/>
              <a:t>11/28/2023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79F4-96CD-4E89-9D15-3396100A8E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1253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F16C-90ED-461A-9FDF-C06D4D472CCE}" type="datetimeFigureOut">
              <a:rPr lang="LID4096" smtClean="0"/>
              <a:t>11/28/2023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79F4-96CD-4E89-9D15-3396100A8E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6156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F16C-90ED-461A-9FDF-C06D4D472CCE}" type="datetimeFigureOut">
              <a:rPr lang="LID4096" smtClean="0"/>
              <a:t>11/28/2023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79F4-96CD-4E89-9D15-3396100A8E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32863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F16C-90ED-461A-9FDF-C06D4D472CCE}" type="datetimeFigureOut">
              <a:rPr lang="LID4096" smtClean="0"/>
              <a:t>11/28/2023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279F4-96CD-4E89-9D15-3396100A8E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06102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AF16C-90ED-461A-9FDF-C06D4D472CCE}" type="datetimeFigureOut">
              <a:rPr lang="LID4096" smtClean="0"/>
              <a:t>11/28/2023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279F4-96CD-4E89-9D15-3396100A8E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220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8.wmf"/><Relationship Id="rId7" Type="http://schemas.openxmlformats.org/officeDocument/2006/relationships/customXml" Target="../ink/ink4.xml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0.png"/><Relationship Id="rId4" Type="http://schemas.openxmlformats.org/officeDocument/2006/relationships/customXml" Target="../ink/ink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0.png"/><Relationship Id="rId7" Type="http://schemas.openxmlformats.org/officeDocument/2006/relationships/customXml" Target="../ink/ink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customXml" Target="../ink/ink5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4.xml"/><Relationship Id="rId21" Type="http://schemas.openxmlformats.org/officeDocument/2006/relationships/customXml" Target="../ink/ink16.xml"/><Relationship Id="rId42" Type="http://schemas.openxmlformats.org/officeDocument/2006/relationships/image" Target="../media/image341.png"/><Relationship Id="rId63" Type="http://schemas.openxmlformats.org/officeDocument/2006/relationships/customXml" Target="../ink/ink37.xml"/><Relationship Id="rId84" Type="http://schemas.openxmlformats.org/officeDocument/2006/relationships/image" Target="../media/image550.png"/><Relationship Id="rId138" Type="http://schemas.openxmlformats.org/officeDocument/2006/relationships/image" Target="../media/image23.png"/><Relationship Id="rId159" Type="http://schemas.openxmlformats.org/officeDocument/2006/relationships/customXml" Target="../ink/ink85.xml"/><Relationship Id="rId107" Type="http://schemas.openxmlformats.org/officeDocument/2006/relationships/customXml" Target="../ink/ink59.xml"/><Relationship Id="rId11" Type="http://schemas.openxmlformats.org/officeDocument/2006/relationships/customXml" Target="../ink/ink11.xml"/><Relationship Id="rId32" Type="http://schemas.openxmlformats.org/officeDocument/2006/relationships/image" Target="../media/image29.png"/><Relationship Id="rId53" Type="http://schemas.openxmlformats.org/officeDocument/2006/relationships/customXml" Target="../ink/ink32.xml"/><Relationship Id="rId74" Type="http://schemas.openxmlformats.org/officeDocument/2006/relationships/image" Target="../media/image501.png"/><Relationship Id="rId128" Type="http://schemas.openxmlformats.org/officeDocument/2006/relationships/image" Target="../media/image18.png"/><Relationship Id="rId149" Type="http://schemas.openxmlformats.org/officeDocument/2006/relationships/customXml" Target="../ink/ink80.xml"/><Relationship Id="rId5" Type="http://schemas.openxmlformats.org/officeDocument/2006/relationships/customXml" Target="../ink/ink8.xml"/><Relationship Id="rId95" Type="http://schemas.openxmlformats.org/officeDocument/2006/relationships/customXml" Target="../ink/ink53.xml"/><Relationship Id="rId160" Type="http://schemas.openxmlformats.org/officeDocument/2006/relationships/image" Target="../media/image36.png"/><Relationship Id="rId22" Type="http://schemas.openxmlformats.org/officeDocument/2006/relationships/image" Target="../media/image2400.png"/><Relationship Id="rId43" Type="http://schemas.openxmlformats.org/officeDocument/2006/relationships/customXml" Target="../ink/ink27.xml"/><Relationship Id="rId64" Type="http://schemas.openxmlformats.org/officeDocument/2006/relationships/image" Target="../media/image451.png"/><Relationship Id="rId118" Type="http://schemas.openxmlformats.org/officeDocument/2006/relationships/image" Target="../media/image12.png"/><Relationship Id="rId139" Type="http://schemas.openxmlformats.org/officeDocument/2006/relationships/customXml" Target="../ink/ink75.xml"/><Relationship Id="rId80" Type="http://schemas.openxmlformats.org/officeDocument/2006/relationships/image" Target="../media/image530.png"/><Relationship Id="rId85" Type="http://schemas.openxmlformats.org/officeDocument/2006/relationships/customXml" Target="../ink/ink48.xml"/><Relationship Id="rId150" Type="http://schemas.openxmlformats.org/officeDocument/2006/relationships/image" Target="../media/image31.png"/><Relationship Id="rId155" Type="http://schemas.openxmlformats.org/officeDocument/2006/relationships/customXml" Target="../ink/ink83.xml"/><Relationship Id="rId12" Type="http://schemas.openxmlformats.org/officeDocument/2006/relationships/image" Target="../media/image190.png"/><Relationship Id="rId17" Type="http://schemas.openxmlformats.org/officeDocument/2006/relationships/customXml" Target="../ink/ink14.xml"/><Relationship Id="rId33" Type="http://schemas.openxmlformats.org/officeDocument/2006/relationships/customXml" Target="../ink/ink22.xml"/><Relationship Id="rId38" Type="http://schemas.openxmlformats.org/officeDocument/2006/relationships/image" Target="../media/image3200.png"/><Relationship Id="rId59" Type="http://schemas.openxmlformats.org/officeDocument/2006/relationships/customXml" Target="../ink/ink35.xml"/><Relationship Id="rId103" Type="http://schemas.openxmlformats.org/officeDocument/2006/relationships/customXml" Target="../ink/ink57.xml"/><Relationship Id="rId108" Type="http://schemas.openxmlformats.org/officeDocument/2006/relationships/image" Target="../media/image670.png"/><Relationship Id="rId124" Type="http://schemas.openxmlformats.org/officeDocument/2006/relationships/image" Target="../media/image16.png"/><Relationship Id="rId129" Type="http://schemas.openxmlformats.org/officeDocument/2006/relationships/customXml" Target="../ink/ink70.xml"/><Relationship Id="rId54" Type="http://schemas.openxmlformats.org/officeDocument/2006/relationships/image" Target="../media/image401.png"/><Relationship Id="rId70" Type="http://schemas.openxmlformats.org/officeDocument/2006/relationships/image" Target="../media/image481.png"/><Relationship Id="rId75" Type="http://schemas.openxmlformats.org/officeDocument/2006/relationships/customXml" Target="../ink/ink43.xml"/><Relationship Id="rId91" Type="http://schemas.openxmlformats.org/officeDocument/2006/relationships/customXml" Target="../ink/ink51.xml"/><Relationship Id="rId96" Type="http://schemas.openxmlformats.org/officeDocument/2006/relationships/image" Target="../media/image611.png"/><Relationship Id="rId140" Type="http://schemas.openxmlformats.org/officeDocument/2006/relationships/image" Target="../media/image24.png"/><Relationship Id="rId145" Type="http://schemas.openxmlformats.org/officeDocument/2006/relationships/customXml" Target="../ink/ink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23" Type="http://schemas.openxmlformats.org/officeDocument/2006/relationships/customXml" Target="../ink/ink17.xml"/><Relationship Id="rId28" Type="http://schemas.openxmlformats.org/officeDocument/2006/relationships/image" Target="../media/image27.png"/><Relationship Id="rId49" Type="http://schemas.openxmlformats.org/officeDocument/2006/relationships/customXml" Target="../ink/ink30.xml"/><Relationship Id="rId114" Type="http://schemas.openxmlformats.org/officeDocument/2006/relationships/image" Target="../media/image700.png"/><Relationship Id="rId119" Type="http://schemas.openxmlformats.org/officeDocument/2006/relationships/customXml" Target="../ink/ink65.xml"/><Relationship Id="rId44" Type="http://schemas.openxmlformats.org/officeDocument/2006/relationships/image" Target="../media/image351.png"/><Relationship Id="rId60" Type="http://schemas.openxmlformats.org/officeDocument/2006/relationships/image" Target="../media/image431.png"/><Relationship Id="rId65" Type="http://schemas.openxmlformats.org/officeDocument/2006/relationships/customXml" Target="../ink/ink38.xml"/><Relationship Id="rId81" Type="http://schemas.openxmlformats.org/officeDocument/2006/relationships/customXml" Target="../ink/ink46.xml"/><Relationship Id="rId86" Type="http://schemas.openxmlformats.org/officeDocument/2006/relationships/image" Target="../media/image560.png"/><Relationship Id="rId130" Type="http://schemas.openxmlformats.org/officeDocument/2006/relationships/image" Target="../media/image19.png"/><Relationship Id="rId135" Type="http://schemas.openxmlformats.org/officeDocument/2006/relationships/customXml" Target="../ink/ink73.xml"/><Relationship Id="rId151" Type="http://schemas.openxmlformats.org/officeDocument/2006/relationships/customXml" Target="../ink/ink81.xml"/><Relationship Id="rId156" Type="http://schemas.openxmlformats.org/officeDocument/2006/relationships/image" Target="../media/image34.png"/><Relationship Id="rId13" Type="http://schemas.openxmlformats.org/officeDocument/2006/relationships/customXml" Target="../ink/ink12.xml"/><Relationship Id="rId18" Type="http://schemas.openxmlformats.org/officeDocument/2006/relationships/image" Target="../media/image2200.png"/><Relationship Id="rId39" Type="http://schemas.openxmlformats.org/officeDocument/2006/relationships/customXml" Target="../ink/ink25.xml"/><Relationship Id="rId109" Type="http://schemas.openxmlformats.org/officeDocument/2006/relationships/customXml" Target="../ink/ink60.xml"/><Relationship Id="rId34" Type="http://schemas.openxmlformats.org/officeDocument/2006/relationships/image" Target="../media/image3000.png"/><Relationship Id="rId50" Type="http://schemas.openxmlformats.org/officeDocument/2006/relationships/image" Target="../media/image381.png"/><Relationship Id="rId55" Type="http://schemas.openxmlformats.org/officeDocument/2006/relationships/customXml" Target="../ink/ink33.xml"/><Relationship Id="rId76" Type="http://schemas.openxmlformats.org/officeDocument/2006/relationships/image" Target="../media/image5100.png"/><Relationship Id="rId97" Type="http://schemas.openxmlformats.org/officeDocument/2006/relationships/customXml" Target="../ink/ink54.xml"/><Relationship Id="rId104" Type="http://schemas.openxmlformats.org/officeDocument/2006/relationships/image" Target="../media/image650.png"/><Relationship Id="rId120" Type="http://schemas.openxmlformats.org/officeDocument/2006/relationships/image" Target="../media/image14.png"/><Relationship Id="rId125" Type="http://schemas.openxmlformats.org/officeDocument/2006/relationships/customXml" Target="../ink/ink68.xml"/><Relationship Id="rId141" Type="http://schemas.openxmlformats.org/officeDocument/2006/relationships/customXml" Target="../ink/ink76.xml"/><Relationship Id="rId146" Type="http://schemas.openxmlformats.org/officeDocument/2006/relationships/image" Target="../media/image28.png"/><Relationship Id="rId7" Type="http://schemas.openxmlformats.org/officeDocument/2006/relationships/customXml" Target="../ink/ink9.xml"/><Relationship Id="rId71" Type="http://schemas.openxmlformats.org/officeDocument/2006/relationships/customXml" Target="../ink/ink41.xml"/><Relationship Id="rId92" Type="http://schemas.openxmlformats.org/officeDocument/2006/relationships/image" Target="../media/image590.png"/><Relationship Id="rId2" Type="http://schemas.openxmlformats.org/officeDocument/2006/relationships/image" Target="../media/image11.png"/><Relationship Id="rId29" Type="http://schemas.openxmlformats.org/officeDocument/2006/relationships/customXml" Target="../ink/ink20.xml"/><Relationship Id="rId24" Type="http://schemas.openxmlformats.org/officeDocument/2006/relationships/image" Target="../media/image2500.png"/><Relationship Id="rId40" Type="http://schemas.openxmlformats.org/officeDocument/2006/relationships/image" Target="../media/image3300.png"/><Relationship Id="rId45" Type="http://schemas.openxmlformats.org/officeDocument/2006/relationships/customXml" Target="../ink/ink28.xml"/><Relationship Id="rId66" Type="http://schemas.openxmlformats.org/officeDocument/2006/relationships/image" Target="../media/image460.png"/><Relationship Id="rId87" Type="http://schemas.openxmlformats.org/officeDocument/2006/relationships/customXml" Target="../ink/ink49.xml"/><Relationship Id="rId110" Type="http://schemas.openxmlformats.org/officeDocument/2006/relationships/image" Target="../media/image680.png"/><Relationship Id="rId115" Type="http://schemas.openxmlformats.org/officeDocument/2006/relationships/customXml" Target="../ink/ink63.xml"/><Relationship Id="rId131" Type="http://schemas.openxmlformats.org/officeDocument/2006/relationships/customXml" Target="../ink/ink71.xml"/><Relationship Id="rId136" Type="http://schemas.openxmlformats.org/officeDocument/2006/relationships/image" Target="../media/image22.png"/><Relationship Id="rId157" Type="http://schemas.openxmlformats.org/officeDocument/2006/relationships/customXml" Target="../ink/ink84.xml"/><Relationship Id="rId61" Type="http://schemas.openxmlformats.org/officeDocument/2006/relationships/customXml" Target="../ink/ink36.xml"/><Relationship Id="rId82" Type="http://schemas.openxmlformats.org/officeDocument/2006/relationships/image" Target="../media/image540.png"/><Relationship Id="rId152" Type="http://schemas.openxmlformats.org/officeDocument/2006/relationships/image" Target="../media/image32.png"/><Relationship Id="rId19" Type="http://schemas.openxmlformats.org/officeDocument/2006/relationships/customXml" Target="../ink/ink15.xml"/><Relationship Id="rId14" Type="http://schemas.openxmlformats.org/officeDocument/2006/relationships/image" Target="../media/image200.png"/><Relationship Id="rId30" Type="http://schemas.openxmlformats.org/officeDocument/2006/relationships/image" Target="../media/image2800.png"/><Relationship Id="rId35" Type="http://schemas.openxmlformats.org/officeDocument/2006/relationships/customXml" Target="../ink/ink23.xml"/><Relationship Id="rId56" Type="http://schemas.openxmlformats.org/officeDocument/2006/relationships/image" Target="../media/image411.png"/><Relationship Id="rId77" Type="http://schemas.openxmlformats.org/officeDocument/2006/relationships/customXml" Target="../ink/ink44.xml"/><Relationship Id="rId100" Type="http://schemas.openxmlformats.org/officeDocument/2006/relationships/image" Target="../media/image630.png"/><Relationship Id="rId105" Type="http://schemas.openxmlformats.org/officeDocument/2006/relationships/customXml" Target="../ink/ink58.xml"/><Relationship Id="rId126" Type="http://schemas.openxmlformats.org/officeDocument/2006/relationships/image" Target="../media/image17.png"/><Relationship Id="rId147" Type="http://schemas.openxmlformats.org/officeDocument/2006/relationships/customXml" Target="../ink/ink79.xml"/><Relationship Id="rId8" Type="http://schemas.openxmlformats.org/officeDocument/2006/relationships/image" Target="../media/image170.png"/><Relationship Id="rId51" Type="http://schemas.openxmlformats.org/officeDocument/2006/relationships/customXml" Target="../ink/ink31.xml"/><Relationship Id="rId72" Type="http://schemas.openxmlformats.org/officeDocument/2006/relationships/image" Target="../media/image491.png"/><Relationship Id="rId93" Type="http://schemas.openxmlformats.org/officeDocument/2006/relationships/customXml" Target="../ink/ink52.xml"/><Relationship Id="rId98" Type="http://schemas.openxmlformats.org/officeDocument/2006/relationships/image" Target="../media/image620.png"/><Relationship Id="rId121" Type="http://schemas.openxmlformats.org/officeDocument/2006/relationships/customXml" Target="../ink/ink66.xml"/><Relationship Id="rId142" Type="http://schemas.openxmlformats.org/officeDocument/2006/relationships/image" Target="../media/image25.png"/><Relationship Id="rId3" Type="http://schemas.openxmlformats.org/officeDocument/2006/relationships/customXml" Target="../ink/ink7.xml"/><Relationship Id="rId25" Type="http://schemas.openxmlformats.org/officeDocument/2006/relationships/customXml" Target="../ink/ink18.xml"/><Relationship Id="rId46" Type="http://schemas.openxmlformats.org/officeDocument/2006/relationships/image" Target="../media/image3600.png"/><Relationship Id="rId67" Type="http://schemas.openxmlformats.org/officeDocument/2006/relationships/customXml" Target="../ink/ink39.xml"/><Relationship Id="rId116" Type="http://schemas.openxmlformats.org/officeDocument/2006/relationships/image" Target="../media/image711.png"/><Relationship Id="rId137" Type="http://schemas.openxmlformats.org/officeDocument/2006/relationships/customXml" Target="../ink/ink74.xml"/><Relationship Id="rId158" Type="http://schemas.openxmlformats.org/officeDocument/2006/relationships/image" Target="../media/image35.png"/><Relationship Id="rId20" Type="http://schemas.openxmlformats.org/officeDocument/2006/relationships/image" Target="../media/image2300.png"/><Relationship Id="rId41" Type="http://schemas.openxmlformats.org/officeDocument/2006/relationships/customXml" Target="../ink/ink26.xml"/><Relationship Id="rId62" Type="http://schemas.openxmlformats.org/officeDocument/2006/relationships/image" Target="../media/image441.png"/><Relationship Id="rId83" Type="http://schemas.openxmlformats.org/officeDocument/2006/relationships/customXml" Target="../ink/ink47.xml"/><Relationship Id="rId88" Type="http://schemas.openxmlformats.org/officeDocument/2006/relationships/image" Target="../media/image570.png"/><Relationship Id="rId111" Type="http://schemas.openxmlformats.org/officeDocument/2006/relationships/customXml" Target="../ink/ink61.xml"/><Relationship Id="rId132" Type="http://schemas.openxmlformats.org/officeDocument/2006/relationships/image" Target="../media/image20.png"/><Relationship Id="rId153" Type="http://schemas.openxmlformats.org/officeDocument/2006/relationships/customXml" Target="../ink/ink82.xml"/><Relationship Id="rId15" Type="http://schemas.openxmlformats.org/officeDocument/2006/relationships/customXml" Target="../ink/ink13.xml"/><Relationship Id="rId36" Type="http://schemas.openxmlformats.org/officeDocument/2006/relationships/image" Target="../media/image3100.png"/><Relationship Id="rId57" Type="http://schemas.openxmlformats.org/officeDocument/2006/relationships/customXml" Target="../ink/ink34.xml"/><Relationship Id="rId106" Type="http://schemas.openxmlformats.org/officeDocument/2006/relationships/image" Target="../media/image660.png"/><Relationship Id="rId127" Type="http://schemas.openxmlformats.org/officeDocument/2006/relationships/customXml" Target="../ink/ink69.xml"/><Relationship Id="rId10" Type="http://schemas.openxmlformats.org/officeDocument/2006/relationships/image" Target="../media/image180.png"/><Relationship Id="rId31" Type="http://schemas.openxmlformats.org/officeDocument/2006/relationships/customXml" Target="../ink/ink21.xml"/><Relationship Id="rId52" Type="http://schemas.openxmlformats.org/officeDocument/2006/relationships/image" Target="../media/image391.png"/><Relationship Id="rId73" Type="http://schemas.openxmlformats.org/officeDocument/2006/relationships/customXml" Target="../ink/ink42.xml"/><Relationship Id="rId78" Type="http://schemas.openxmlformats.org/officeDocument/2006/relationships/image" Target="../media/image520.png"/><Relationship Id="rId94" Type="http://schemas.openxmlformats.org/officeDocument/2006/relationships/image" Target="../media/image600.png"/><Relationship Id="rId99" Type="http://schemas.openxmlformats.org/officeDocument/2006/relationships/customXml" Target="../ink/ink55.xml"/><Relationship Id="rId101" Type="http://schemas.openxmlformats.org/officeDocument/2006/relationships/customXml" Target="../ink/ink56.xml"/><Relationship Id="rId122" Type="http://schemas.openxmlformats.org/officeDocument/2006/relationships/image" Target="../media/image15.png"/><Relationship Id="rId143" Type="http://schemas.openxmlformats.org/officeDocument/2006/relationships/customXml" Target="../ink/ink77.xml"/><Relationship Id="rId148" Type="http://schemas.openxmlformats.org/officeDocument/2006/relationships/image" Target="../media/image30.png"/><Relationship Id="rId4" Type="http://schemas.openxmlformats.org/officeDocument/2006/relationships/image" Target="../media/image150.png"/><Relationship Id="rId9" Type="http://schemas.openxmlformats.org/officeDocument/2006/relationships/customXml" Target="../ink/ink10.xml"/><Relationship Id="rId26" Type="http://schemas.openxmlformats.org/officeDocument/2006/relationships/image" Target="../media/image2600.png"/><Relationship Id="rId47" Type="http://schemas.openxmlformats.org/officeDocument/2006/relationships/customXml" Target="../ink/ink29.xml"/><Relationship Id="rId68" Type="http://schemas.openxmlformats.org/officeDocument/2006/relationships/image" Target="../media/image471.png"/><Relationship Id="rId89" Type="http://schemas.openxmlformats.org/officeDocument/2006/relationships/customXml" Target="../ink/ink50.xml"/><Relationship Id="rId112" Type="http://schemas.openxmlformats.org/officeDocument/2006/relationships/image" Target="../media/image690.png"/><Relationship Id="rId133" Type="http://schemas.openxmlformats.org/officeDocument/2006/relationships/customXml" Target="../ink/ink72.xml"/><Relationship Id="rId154" Type="http://schemas.openxmlformats.org/officeDocument/2006/relationships/image" Target="../media/image33.png"/><Relationship Id="rId16" Type="http://schemas.openxmlformats.org/officeDocument/2006/relationships/image" Target="../media/image2100.png"/><Relationship Id="rId37" Type="http://schemas.openxmlformats.org/officeDocument/2006/relationships/customXml" Target="../ink/ink24.xml"/><Relationship Id="rId58" Type="http://schemas.openxmlformats.org/officeDocument/2006/relationships/image" Target="../media/image421.png"/><Relationship Id="rId79" Type="http://schemas.openxmlformats.org/officeDocument/2006/relationships/customXml" Target="../ink/ink45.xml"/><Relationship Id="rId102" Type="http://schemas.openxmlformats.org/officeDocument/2006/relationships/image" Target="../media/image640.png"/><Relationship Id="rId123" Type="http://schemas.openxmlformats.org/officeDocument/2006/relationships/customXml" Target="../ink/ink67.xml"/><Relationship Id="rId144" Type="http://schemas.openxmlformats.org/officeDocument/2006/relationships/image" Target="../media/image26.png"/><Relationship Id="rId90" Type="http://schemas.openxmlformats.org/officeDocument/2006/relationships/image" Target="../media/image580.png"/><Relationship Id="rId27" Type="http://schemas.openxmlformats.org/officeDocument/2006/relationships/customXml" Target="../ink/ink19.xml"/><Relationship Id="rId48" Type="http://schemas.openxmlformats.org/officeDocument/2006/relationships/image" Target="../media/image371.png"/><Relationship Id="rId69" Type="http://schemas.openxmlformats.org/officeDocument/2006/relationships/customXml" Target="../ink/ink40.xml"/><Relationship Id="rId113" Type="http://schemas.openxmlformats.org/officeDocument/2006/relationships/customXml" Target="../ink/ink62.xml"/><Relationship Id="rId13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umanitoba.ca/registrar/final-exams/final-exam-schedul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7.xml"/><Relationship Id="rId5" Type="http://schemas.openxmlformats.org/officeDocument/2006/relationships/image" Target="../media/image39.png"/><Relationship Id="rId4" Type="http://schemas.openxmlformats.org/officeDocument/2006/relationships/customXml" Target="../ink/ink8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customXml" Target="../ink/ink93.xml"/><Relationship Id="rId3" Type="http://schemas.openxmlformats.org/officeDocument/2006/relationships/customXml" Target="../ink/ink88.xml"/><Relationship Id="rId7" Type="http://schemas.openxmlformats.org/officeDocument/2006/relationships/customXml" Target="../ink/ink90.xml"/><Relationship Id="rId12" Type="http://schemas.openxmlformats.org/officeDocument/2006/relationships/image" Target="../media/image8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11" Type="http://schemas.openxmlformats.org/officeDocument/2006/relationships/customXml" Target="../ink/ink92.xml"/><Relationship Id="rId5" Type="http://schemas.openxmlformats.org/officeDocument/2006/relationships/customXml" Target="../ink/ink89.xml"/><Relationship Id="rId10" Type="http://schemas.openxmlformats.org/officeDocument/2006/relationships/image" Target="../media/image79.png"/><Relationship Id="rId4" Type="http://schemas.openxmlformats.org/officeDocument/2006/relationships/image" Target="../media/image760.png"/><Relationship Id="rId9" Type="http://schemas.openxmlformats.org/officeDocument/2006/relationships/customXml" Target="../ink/ink91.xml"/><Relationship Id="rId1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4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customXml" Target="../ink/ink95.xml"/><Relationship Id="rId4" Type="http://schemas.openxmlformats.org/officeDocument/2006/relationships/image" Target="../media/image46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6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7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ordnet.princeton.edu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customXml" Target="../ink/ink9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1.png"/><Relationship Id="rId4" Type="http://schemas.openxmlformats.org/officeDocument/2006/relationships/customXml" Target="../ink/ink9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1.png"/><Relationship Id="rId4" Type="http://schemas.openxmlformats.org/officeDocument/2006/relationships/customXml" Target="../ink/ink10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2EAE1-3E45-4189-8A86-6673519238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7349" y="1638300"/>
            <a:ext cx="6238295" cy="1790700"/>
          </a:xfrm>
        </p:spPr>
        <p:txBody>
          <a:bodyPr>
            <a:normAutofit/>
          </a:bodyPr>
          <a:lstStyle/>
          <a:p>
            <a:r>
              <a:rPr lang="en-US" altLang="zh-CN" sz="3300" b="1" dirty="0">
                <a:solidFill>
                  <a:srgbClr val="000000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Software Engineering II</a:t>
            </a:r>
            <a:br>
              <a:rPr lang="en-US" sz="3300" b="1" dirty="0">
                <a:solidFill>
                  <a:srgbClr val="000000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</a:br>
            <a:r>
              <a:rPr lang="en-US" sz="3300" b="1" dirty="0">
                <a:solidFill>
                  <a:srgbClr val="000000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Data-driven Software Engineerin</a:t>
            </a:r>
            <a:r>
              <a:rPr lang="en-US" altLang="zh-CN" sz="3300" b="1" dirty="0">
                <a:solidFill>
                  <a:srgbClr val="000000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g -2</a:t>
            </a:r>
            <a:endParaRPr lang="en-US" sz="1035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02628-BFBC-4F03-A705-C4D9F287A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250" y="3718107"/>
            <a:ext cx="5143500" cy="512726"/>
          </a:xfrm>
        </p:spPr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Lecturer: Shaowei Wang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Image result for software engineering">
            <a:extLst>
              <a:ext uri="{FF2B5EF4-FFF2-40B4-BE49-F238E27FC236}">
                <a16:creationId xmlns:a16="http://schemas.microsoft.com/office/drawing/2014/main" id="{5AE7E3AD-F0F2-4350-904B-1AE6813AA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176" y="974530"/>
            <a:ext cx="1754468" cy="124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317053-21EF-4BBC-915D-CD9D78C83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974530"/>
            <a:ext cx="1246988" cy="11302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773DC4-DAE6-4878-AE98-3FA5DE63D780}"/>
              </a:ext>
            </a:extLst>
          </p:cNvPr>
          <p:cNvSpPr txBox="1"/>
          <p:nvPr/>
        </p:nvSpPr>
        <p:spPr>
          <a:xfrm>
            <a:off x="3380510" y="4092332"/>
            <a:ext cx="25421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Email:</a:t>
            </a:r>
            <a:r>
              <a:rPr lang="en-US" sz="1350" dirty="0"/>
              <a:t> shaowei@cs.umanitoba.ca</a:t>
            </a:r>
          </a:p>
        </p:txBody>
      </p:sp>
    </p:spTree>
    <p:extLst>
      <p:ext uri="{BB962C8B-B14F-4D97-AF65-F5344CB8AC3E}">
        <p14:creationId xmlns:p14="http://schemas.microsoft.com/office/powerpoint/2010/main" val="4238569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71B3-5446-4AB2-B203-75A6C1CC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 Localization: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529AF-E3D0-4C14-A296-9B23CE198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Model the similarity of bug reports and files/methods</a:t>
            </a:r>
          </a:p>
          <a:p>
            <a:r>
              <a:rPr lang="en-US" dirty="0"/>
              <a:t>Model the bug proneness of files</a:t>
            </a:r>
          </a:p>
          <a:p>
            <a:pPr lvl="1"/>
            <a:r>
              <a:rPr lang="en-US" dirty="0"/>
              <a:t>Number of bugs in a file (based on its history)</a:t>
            </a:r>
          </a:p>
          <a:p>
            <a:r>
              <a:rPr lang="en-US" altLang="zh-CN" dirty="0"/>
              <a:t>Model the similarity of previous bug reports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0F2BA-3F84-4399-BAAC-C3BF8ADE4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A65DE-8EA3-4C05-839A-995644E452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EB7BA28-2631-4038-921D-FFF90B324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02" y="6061859"/>
            <a:ext cx="840259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Wang S, Lo D. Version history, similar report, and structure: Putting them together for improved bug localization. In Proceedings of the 22nd International Conference on Program Comprehension 2014 Jun 2 (pp. 53-63).</a:t>
            </a: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7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78FB-2A61-43C9-8853-04E748EE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the similarity of bug reports and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DCD02-3460-4FCB-B973-9F32CF6B5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87237"/>
            <a:ext cx="7772400" cy="4114800"/>
          </a:xfrm>
        </p:spPr>
        <p:txBody>
          <a:bodyPr/>
          <a:lstStyle/>
          <a:p>
            <a:r>
              <a:rPr lang="en-US" dirty="0"/>
              <a:t>Information retrieval techniques to calculate the similarity between reports and files</a:t>
            </a:r>
          </a:p>
          <a:p>
            <a:pPr lvl="1"/>
            <a:r>
              <a:rPr lang="en-US" dirty="0"/>
              <a:t>Vector space model – </a:t>
            </a:r>
            <a:r>
              <a:rPr lang="en-US" dirty="0" err="1"/>
              <a:t>tfidf</a:t>
            </a:r>
            <a:r>
              <a:rPr lang="en-US" dirty="0"/>
              <a:t> weighting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8251E-48F8-412B-A9CA-2D822EF2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A65DE-8EA3-4C05-839A-995644E452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71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5D3CD-67EF-4EE0-9F45-C570B04A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A65DE-8EA3-4C05-839A-995644E452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7FCD1-9B78-49EA-9608-5753495B9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3" y="3148072"/>
            <a:ext cx="2439695" cy="1898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DBB99E-23BB-49DB-856A-CDD40FAFD8F9}"/>
              </a:ext>
            </a:extLst>
          </p:cNvPr>
          <p:cNvSpPr txBox="1"/>
          <p:nvPr/>
        </p:nvSpPr>
        <p:spPr>
          <a:xfrm>
            <a:off x="221673" y="5263204"/>
            <a:ext cx="262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Vector_q</a:t>
            </a:r>
            <a:r>
              <a:rPr lang="en-US" dirty="0"/>
              <a:t> [1,0.4, 0.2,…]</a:t>
            </a:r>
          </a:p>
        </p:txBody>
      </p:sp>
      <p:pic>
        <p:nvPicPr>
          <p:cNvPr id="2050" name="Picture 2" descr="Dharma/CrySiS Source Code Is for Sale on the Dark Web | TechNadu">
            <a:extLst>
              <a:ext uri="{FF2B5EF4-FFF2-40B4-BE49-F238E27FC236}">
                <a16:creationId xmlns:a16="http://schemas.microsoft.com/office/drawing/2014/main" id="{8651A106-81EF-4220-94E9-79F5BF509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053" y="1600991"/>
            <a:ext cx="2386101" cy="133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harma/CrySiS Source Code Is for Sale on the Dark Web | TechNadu">
            <a:extLst>
              <a:ext uri="{FF2B5EF4-FFF2-40B4-BE49-F238E27FC236}">
                <a16:creationId xmlns:a16="http://schemas.microsoft.com/office/drawing/2014/main" id="{8A2EDBB4-23FB-4DB4-8B08-5872AEC83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457" y="3429000"/>
            <a:ext cx="2386101" cy="133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harma/CrySiS Source Code Is for Sale on the Dark Web | TechNadu">
            <a:extLst>
              <a:ext uri="{FF2B5EF4-FFF2-40B4-BE49-F238E27FC236}">
                <a16:creationId xmlns:a16="http://schemas.microsoft.com/office/drawing/2014/main" id="{EE01788D-CD60-4BF1-9C7B-98DBAFFFD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457" y="5162009"/>
            <a:ext cx="2386101" cy="133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4A3E68-0C03-4151-9A09-C028D22D9AD5}"/>
              </a:ext>
            </a:extLst>
          </p:cNvPr>
          <p:cNvSpPr txBox="1"/>
          <p:nvPr/>
        </p:nvSpPr>
        <p:spPr>
          <a:xfrm>
            <a:off x="3528946" y="3006079"/>
            <a:ext cx="240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Vector_f1 [0.2,0.4, 0.6,…]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184D0F-8EA0-43D8-AD29-0506690C9C0F}"/>
              </a:ext>
            </a:extLst>
          </p:cNvPr>
          <p:cNvSpPr txBox="1"/>
          <p:nvPr/>
        </p:nvSpPr>
        <p:spPr>
          <a:xfrm>
            <a:off x="3538053" y="4765217"/>
            <a:ext cx="2435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Vector_f2 [0.2,0.4, 0.6,…]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A79C6C-BBED-4CDD-ADDD-F0D3F56085FF}"/>
              </a:ext>
            </a:extLst>
          </p:cNvPr>
          <p:cNvSpPr txBox="1"/>
          <p:nvPr/>
        </p:nvSpPr>
        <p:spPr>
          <a:xfrm>
            <a:off x="3598551" y="6480031"/>
            <a:ext cx="2435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Vector_f2 [0.2,0.4, 0.6,…]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7EBF07-223B-4F3E-BC91-563C3251F56A}"/>
              </a:ext>
            </a:extLst>
          </p:cNvPr>
          <p:cNvSpPr txBox="1"/>
          <p:nvPr/>
        </p:nvSpPr>
        <p:spPr>
          <a:xfrm>
            <a:off x="3594413" y="122971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Text pre-processing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AB33E664-4B42-483B-9D05-C1B7D456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r>
              <a:rPr lang="en-US" dirty="0"/>
              <a:t>Pre-processing code</a:t>
            </a:r>
          </a:p>
        </p:txBody>
      </p:sp>
    </p:spTree>
    <p:extLst>
      <p:ext uri="{BB962C8B-B14F-4D97-AF65-F5344CB8AC3E}">
        <p14:creationId xmlns:p14="http://schemas.microsoft.com/office/powerpoint/2010/main" val="3024015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5D3CD-67EF-4EE0-9F45-C570B04A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A65DE-8EA3-4C05-839A-995644E452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7FCD1-9B78-49EA-9608-5753495B9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3" y="3148072"/>
            <a:ext cx="2439695" cy="1898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DBB99E-23BB-49DB-856A-CDD40FAFD8F9}"/>
              </a:ext>
            </a:extLst>
          </p:cNvPr>
          <p:cNvSpPr txBox="1"/>
          <p:nvPr/>
        </p:nvSpPr>
        <p:spPr>
          <a:xfrm>
            <a:off x="221673" y="5263204"/>
            <a:ext cx="262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Vector_q</a:t>
            </a:r>
            <a:r>
              <a:rPr lang="en-US" dirty="0"/>
              <a:t> [1,0.4, 0.2,…]</a:t>
            </a:r>
          </a:p>
        </p:txBody>
      </p:sp>
      <p:pic>
        <p:nvPicPr>
          <p:cNvPr id="2050" name="Picture 2" descr="Dharma/CrySiS Source Code Is for Sale on the Dark Web | TechNadu">
            <a:extLst>
              <a:ext uri="{FF2B5EF4-FFF2-40B4-BE49-F238E27FC236}">
                <a16:creationId xmlns:a16="http://schemas.microsoft.com/office/drawing/2014/main" id="{8651A106-81EF-4220-94E9-79F5BF509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053" y="1600991"/>
            <a:ext cx="2386101" cy="133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harma/CrySiS Source Code Is for Sale on the Dark Web | TechNadu">
            <a:extLst>
              <a:ext uri="{FF2B5EF4-FFF2-40B4-BE49-F238E27FC236}">
                <a16:creationId xmlns:a16="http://schemas.microsoft.com/office/drawing/2014/main" id="{8A2EDBB4-23FB-4DB4-8B08-5872AEC83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457" y="3429000"/>
            <a:ext cx="2386101" cy="133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harma/CrySiS Source Code Is for Sale on the Dark Web | TechNadu">
            <a:extLst>
              <a:ext uri="{FF2B5EF4-FFF2-40B4-BE49-F238E27FC236}">
                <a16:creationId xmlns:a16="http://schemas.microsoft.com/office/drawing/2014/main" id="{EE01788D-CD60-4BF1-9C7B-98DBAFFFD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457" y="5162009"/>
            <a:ext cx="2386101" cy="133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4A3E68-0C03-4151-9A09-C028D22D9AD5}"/>
              </a:ext>
            </a:extLst>
          </p:cNvPr>
          <p:cNvSpPr txBox="1"/>
          <p:nvPr/>
        </p:nvSpPr>
        <p:spPr>
          <a:xfrm>
            <a:off x="3528946" y="3006079"/>
            <a:ext cx="240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Vector_f1 [0.2,0.4, 0.6,…]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184D0F-8EA0-43D8-AD29-0506690C9C0F}"/>
              </a:ext>
            </a:extLst>
          </p:cNvPr>
          <p:cNvSpPr txBox="1"/>
          <p:nvPr/>
        </p:nvSpPr>
        <p:spPr>
          <a:xfrm>
            <a:off x="3538053" y="4765217"/>
            <a:ext cx="2435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Vector_f2 [0.2,0.4, 0.6,…]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A79C6C-BBED-4CDD-ADDD-F0D3F56085FF}"/>
              </a:ext>
            </a:extLst>
          </p:cNvPr>
          <p:cNvSpPr txBox="1"/>
          <p:nvPr/>
        </p:nvSpPr>
        <p:spPr>
          <a:xfrm>
            <a:off x="3598551" y="6480031"/>
            <a:ext cx="2435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Vector_f2 [0.2,0.4, 0.6,…]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DE04A3-11CB-4932-AAAB-3A472E591737}"/>
              </a:ext>
            </a:extLst>
          </p:cNvPr>
          <p:cNvCxnSpPr>
            <a:cxnSpLocks/>
            <a:stCxn id="6" idx="3"/>
            <a:endCxn id="2050" idx="1"/>
          </p:cNvCxnSpPr>
          <p:nvPr/>
        </p:nvCxnSpPr>
        <p:spPr>
          <a:xfrm flipV="1">
            <a:off x="2661368" y="2269100"/>
            <a:ext cx="876685" cy="18280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91DDD9-58C4-48E6-8175-9331BA541096}"/>
              </a:ext>
            </a:extLst>
          </p:cNvPr>
          <p:cNvCxnSpPr>
            <a:cxnSpLocks/>
            <a:stCxn id="6" idx="3"/>
            <a:endCxn id="2052" idx="1"/>
          </p:cNvCxnSpPr>
          <p:nvPr/>
        </p:nvCxnSpPr>
        <p:spPr>
          <a:xfrm>
            <a:off x="2661368" y="4097109"/>
            <a:ext cx="8810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9B3A84-B827-4B13-89A4-45F7A57DC00F}"/>
              </a:ext>
            </a:extLst>
          </p:cNvPr>
          <p:cNvCxnSpPr>
            <a:cxnSpLocks/>
            <a:stCxn id="6" idx="3"/>
            <a:endCxn id="2054" idx="1"/>
          </p:cNvCxnSpPr>
          <p:nvPr/>
        </p:nvCxnSpPr>
        <p:spPr>
          <a:xfrm>
            <a:off x="2661368" y="4097109"/>
            <a:ext cx="881089" cy="17330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D7EBF07-223B-4F3E-BC91-563C3251F56A}"/>
              </a:ext>
            </a:extLst>
          </p:cNvPr>
          <p:cNvSpPr txBox="1"/>
          <p:nvPr/>
        </p:nvSpPr>
        <p:spPr>
          <a:xfrm>
            <a:off x="3594413" y="122971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Text pre-processing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7CE43D-3968-467D-8FFF-6EDCDFD440D0}"/>
              </a:ext>
            </a:extLst>
          </p:cNvPr>
          <p:cNvSpPr txBox="1"/>
          <p:nvPr/>
        </p:nvSpPr>
        <p:spPr>
          <a:xfrm rot="17974498">
            <a:off x="2351117" y="274634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similarity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AB33E664-4B42-483B-9D05-C1B7D456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r>
              <a:rPr lang="en-US" dirty="0"/>
              <a:t>Pre-processing code</a:t>
            </a:r>
          </a:p>
        </p:txBody>
      </p:sp>
    </p:spTree>
    <p:extLst>
      <p:ext uri="{BB962C8B-B14F-4D97-AF65-F5344CB8AC3E}">
        <p14:creationId xmlns:p14="http://schemas.microsoft.com/office/powerpoint/2010/main" val="3935344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0201"/>
            <a:ext cx="7886700" cy="1325563"/>
          </a:xfrm>
        </p:spPr>
        <p:txBody>
          <a:bodyPr/>
          <a:lstStyle/>
          <a:p>
            <a:r>
              <a:rPr lang="en-US" dirty="0"/>
              <a:t>VSM: Retrieval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522" y="1212224"/>
            <a:ext cx="8604956" cy="514857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Represent documents and queries as vectors</a:t>
            </a:r>
          </a:p>
          <a:p>
            <a:r>
              <a:rPr lang="en-US" sz="2800" dirty="0">
                <a:latin typeface="+mn-lt"/>
              </a:rPr>
              <a:t>Compute the similarity between the vectors</a:t>
            </a:r>
          </a:p>
          <a:p>
            <a:r>
              <a:rPr lang="en-US" sz="2800" b="1" dirty="0">
                <a:latin typeface="+mn-lt"/>
              </a:rPr>
              <a:t>Cosine similarity </a:t>
            </a:r>
            <a:r>
              <a:rPr lang="en-US" sz="2800" dirty="0">
                <a:latin typeface="+mn-lt"/>
              </a:rPr>
              <a:t>is normally used:</a:t>
            </a: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pPr marL="0" indent="0">
              <a:buNone/>
            </a:pP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pPr marL="0" indent="0">
              <a:buNone/>
            </a:pP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Return top-k </a:t>
            </a:r>
            <a:r>
              <a:rPr lang="en-US" sz="2800" i="1" dirty="0">
                <a:latin typeface="+mn-lt"/>
              </a:rPr>
              <a:t>most similar </a:t>
            </a:r>
            <a:r>
              <a:rPr lang="en-US" sz="2800" dirty="0">
                <a:latin typeface="+mn-lt"/>
              </a:rPr>
              <a:t>documents</a:t>
            </a:r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/>
        </p:nvGraphicFramePr>
        <p:xfrm>
          <a:off x="1550787" y="2851930"/>
          <a:ext cx="5818188" cy="152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74560" imgH="622080" progId="Equation.3">
                  <p:embed/>
                </p:oleObj>
              </mc:Choice>
              <mc:Fallback>
                <p:oleObj name="Equation" r:id="rId2" imgW="2374560" imgH="622080" progId="Equation.3">
                  <p:embed/>
                  <p:pic>
                    <p:nvPicPr>
                      <p:cNvPr id="4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787" y="2851930"/>
                        <a:ext cx="5818188" cy="152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762000" y="4726280"/>
            <a:ext cx="84969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+mn-lt"/>
              </a:rPr>
              <a:t>qi is the </a:t>
            </a:r>
            <a:r>
              <a:rPr lang="en-US" sz="2000" dirty="0" err="1">
                <a:solidFill>
                  <a:schemeClr val="accent2"/>
                </a:solidFill>
                <a:latin typeface="+mn-lt"/>
              </a:rPr>
              <a:t>tf-idf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 weight of term i in the query</a:t>
            </a:r>
          </a:p>
          <a:p>
            <a:r>
              <a:rPr lang="en-US" sz="2000" dirty="0">
                <a:solidFill>
                  <a:schemeClr val="accent2"/>
                </a:solidFill>
                <a:latin typeface="+mn-lt"/>
              </a:rPr>
              <a:t>di is the </a:t>
            </a:r>
            <a:r>
              <a:rPr lang="en-US" sz="2000" dirty="0" err="1">
                <a:solidFill>
                  <a:schemeClr val="accent2"/>
                </a:solidFill>
                <a:latin typeface="+mn-lt"/>
              </a:rPr>
              <a:t>tf-idf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 weight of term i in the document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064D47-FE74-48CF-9FCA-7371CE6EA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A65DE-8EA3-4C05-839A-995644E452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4686154-0D50-4D1B-AE24-A7BDD0FBC098}"/>
                  </a:ext>
                </a:extLst>
              </p14:cNvPr>
              <p14:cNvContentPartPr/>
              <p14:nvPr/>
            </p14:nvContentPartPr>
            <p14:xfrm>
              <a:off x="7346880" y="2503440"/>
              <a:ext cx="1582200" cy="218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4686154-0D50-4D1B-AE24-A7BDD0FBC0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37520" y="2494080"/>
                <a:ext cx="1600920" cy="22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0B4C784-88D0-4662-8451-A7D5F801E936}"/>
                  </a:ext>
                </a:extLst>
              </p14:cNvPr>
              <p14:cNvContentPartPr/>
              <p14:nvPr/>
            </p14:nvContentPartPr>
            <p14:xfrm>
              <a:off x="3819960" y="3501720"/>
              <a:ext cx="4556520" cy="1021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0B4C784-88D0-4662-8451-A7D5F801E9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10600" y="3492360"/>
                <a:ext cx="4575240" cy="104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7474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341DC-0491-4A74-89A5-079F997D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A65DE-8EA3-4C05-839A-995644E452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Picture 4" descr="Analyze a stack trace | Android Developers">
            <a:extLst>
              <a:ext uri="{FF2B5EF4-FFF2-40B4-BE49-F238E27FC236}">
                <a16:creationId xmlns:a16="http://schemas.microsoft.com/office/drawing/2014/main" id="{6205BACA-24E3-4817-ACD6-15C6CA8EE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944" y="2679917"/>
            <a:ext cx="1986456" cy="149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ndroid Emulator Error, Console error log repeating errors - Stack Overflow">
            <a:extLst>
              <a:ext uri="{FF2B5EF4-FFF2-40B4-BE49-F238E27FC236}">
                <a16:creationId xmlns:a16="http://schemas.microsoft.com/office/drawing/2014/main" id="{C5DD3CCA-5069-49DF-9DDE-7D4E54BC9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473" y="4758559"/>
            <a:ext cx="1986455" cy="148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F83B9B7-839C-4FAF-8FEF-30C962962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Weighting on different components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D94E6B-2843-472F-8A72-95CDB2143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94" y="1505606"/>
            <a:ext cx="5431619" cy="42257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5561556-171D-43A7-AC7E-16595F556DA7}"/>
                  </a:ext>
                </a:extLst>
              </p14:cNvPr>
              <p14:cNvContentPartPr/>
              <p14:nvPr/>
            </p14:nvContentPartPr>
            <p14:xfrm>
              <a:off x="318046" y="2352550"/>
              <a:ext cx="622440" cy="59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5561556-171D-43A7-AC7E-16595F556D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406" y="2334910"/>
                <a:ext cx="6580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E282E59-1F1C-465B-8D14-803600D983FF}"/>
                  </a:ext>
                </a:extLst>
              </p14:cNvPr>
              <p14:cNvContentPartPr/>
              <p14:nvPr/>
            </p14:nvContentPartPr>
            <p14:xfrm>
              <a:off x="352246" y="2897590"/>
              <a:ext cx="795240" cy="46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E282E59-1F1C-465B-8D14-803600D983F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4246" y="2879950"/>
                <a:ext cx="830880" cy="824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257E2C3-9782-4E48-BB99-9A4B1C6DB36F}"/>
              </a:ext>
            </a:extLst>
          </p:cNvPr>
          <p:cNvSpPr txBox="1"/>
          <p:nvPr/>
        </p:nvSpPr>
        <p:spPr>
          <a:xfrm>
            <a:off x="7260280" y="438922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87C9A2-B1CA-41A3-9E45-C1F08B0EEF34}"/>
              </a:ext>
            </a:extLst>
          </p:cNvPr>
          <p:cNvSpPr txBox="1"/>
          <p:nvPr/>
        </p:nvSpPr>
        <p:spPr>
          <a:xfrm>
            <a:off x="6806836" y="231058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trace</a:t>
            </a:r>
          </a:p>
        </p:txBody>
      </p:sp>
    </p:spTree>
    <p:extLst>
      <p:ext uri="{BB962C8B-B14F-4D97-AF65-F5344CB8AC3E}">
        <p14:creationId xmlns:p14="http://schemas.microsoft.com/office/powerpoint/2010/main" val="372956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78FB-2A61-43C9-8853-04E748EE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the similarity of bug reports and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DCD02-3460-4FCB-B973-9F32CF6B5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87237"/>
            <a:ext cx="7772400" cy="4114800"/>
          </a:xfrm>
        </p:spPr>
        <p:txBody>
          <a:bodyPr/>
          <a:lstStyle/>
          <a:p>
            <a:r>
              <a:rPr lang="en-US" dirty="0"/>
              <a:t>Information retrieval techniques to calculate the similarity between reports and files</a:t>
            </a:r>
          </a:p>
          <a:p>
            <a:pPr lvl="1"/>
            <a:r>
              <a:rPr lang="en-US" dirty="0"/>
              <a:t>Frequency based</a:t>
            </a:r>
          </a:p>
          <a:p>
            <a:pPr lvl="2"/>
            <a:r>
              <a:rPr lang="en-US" dirty="0"/>
              <a:t>Word counts</a:t>
            </a:r>
          </a:p>
          <a:p>
            <a:pPr lvl="2"/>
            <a:r>
              <a:rPr lang="en-US" dirty="0"/>
              <a:t>Term frequency – inverse document frequency weighting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Machine learning model-based</a:t>
            </a:r>
          </a:p>
          <a:p>
            <a:pPr lvl="2"/>
            <a:r>
              <a:rPr lang="en-US" dirty="0"/>
              <a:t>Word2vector</a:t>
            </a:r>
          </a:p>
          <a:p>
            <a:pPr lvl="2"/>
            <a:r>
              <a:rPr lang="en-US" dirty="0"/>
              <a:t>Doc2vector</a:t>
            </a:r>
          </a:p>
          <a:p>
            <a:pPr lvl="2"/>
            <a:r>
              <a:rPr lang="en-US" altLang="zh-CN" dirty="0"/>
              <a:t>BERT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8251E-48F8-412B-A9CA-2D822EF2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A65DE-8EA3-4C05-839A-995644E452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38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71B3-5446-4AB2-B203-75A6C1CC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 Localization: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529AF-E3D0-4C14-A296-9B23CE198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the similarity of bug reports and files/methods</a:t>
            </a:r>
          </a:p>
          <a:p>
            <a:r>
              <a:rPr lang="en-US" u="sng" dirty="0"/>
              <a:t>Model the bug proneness of files</a:t>
            </a:r>
          </a:p>
          <a:p>
            <a:pPr lvl="1"/>
            <a:r>
              <a:rPr lang="en-US" dirty="0"/>
              <a:t>Number of bugs in a file (based on its history)</a:t>
            </a:r>
          </a:p>
          <a:p>
            <a:r>
              <a:rPr lang="en-US" altLang="zh-CN" dirty="0"/>
              <a:t>Model the similarity of previous bug reports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0F2BA-3F84-4399-BAAC-C3BF8ADE4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A65DE-8EA3-4C05-839A-995644E452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85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D6E1-8CE2-495F-A938-729FCE04D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the bug proneness of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FD0BC-08E2-4828-9B01-18F5183CB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1"/>
            <a:ext cx="7772400" cy="219363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Observation</a:t>
            </a:r>
            <a:r>
              <a:rPr lang="en-US" dirty="0"/>
              <a:t>: a file that occurs a bug recently is more likely to happen bugs again.</a:t>
            </a:r>
          </a:p>
          <a:p>
            <a:r>
              <a:rPr lang="en-US" dirty="0"/>
              <a:t>Similar bugs usually happen in burst and not in isolation.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075CC-AD6A-46D7-B5F7-D59C2DA5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A65DE-8EA3-4C05-839A-995644E452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DB451B-A819-4B83-BFAA-39CE78EDF512}"/>
              </a:ext>
            </a:extLst>
          </p:cNvPr>
          <p:cNvSpPr txBox="1"/>
          <p:nvPr/>
        </p:nvSpPr>
        <p:spPr>
          <a:xfrm>
            <a:off x="1570182" y="6174631"/>
            <a:ext cx="6156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Predicting Faults from Cached History, by Kim et al.  </a:t>
            </a:r>
          </a:p>
        </p:txBody>
      </p:sp>
    </p:spTree>
    <p:extLst>
      <p:ext uri="{BB962C8B-B14F-4D97-AF65-F5344CB8AC3E}">
        <p14:creationId xmlns:p14="http://schemas.microsoft.com/office/powerpoint/2010/main" val="495525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EE4A7-ED7E-425A-AEF8-2BCACBAF1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frequency and time of a file being committed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91B36-0FF2-4D67-93B3-A0C61D43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A65DE-8EA3-4C05-839A-995644E452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6C6B73-A611-4F7C-AF45-BF3402B9E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85" y="1690689"/>
            <a:ext cx="7677150" cy="1438275"/>
          </a:xfrm>
          <a:prstGeom prst="rect">
            <a:avLst/>
          </a:prstGeom>
        </p:spPr>
      </p:pic>
      <p:sp>
        <p:nvSpPr>
          <p:cNvPr id="16" name="Callout: Line 15">
            <a:extLst>
              <a:ext uri="{FF2B5EF4-FFF2-40B4-BE49-F238E27FC236}">
                <a16:creationId xmlns:a16="http://schemas.microsoft.com/office/drawing/2014/main" id="{73127D48-98B1-498E-9E9C-23D8734B4E83}"/>
              </a:ext>
            </a:extLst>
          </p:cNvPr>
          <p:cNvSpPr/>
          <p:nvPr/>
        </p:nvSpPr>
        <p:spPr>
          <a:xfrm>
            <a:off x="7809514" y="1195923"/>
            <a:ext cx="1135117" cy="674676"/>
          </a:xfrm>
          <a:prstGeom prst="borderCallout1">
            <a:avLst>
              <a:gd name="adj1" fmla="val 18750"/>
              <a:gd name="adj2" fmla="val -8333"/>
              <a:gd name="adj3" fmla="val 193846"/>
              <a:gd name="adj4" fmla="val -13109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Time window</a:t>
            </a:r>
          </a:p>
        </p:txBody>
      </p:sp>
      <p:sp>
        <p:nvSpPr>
          <p:cNvPr id="18" name="Callout: Line 17">
            <a:extLst>
              <a:ext uri="{FF2B5EF4-FFF2-40B4-BE49-F238E27FC236}">
                <a16:creationId xmlns:a16="http://schemas.microsoft.com/office/drawing/2014/main" id="{24503C08-53BB-419F-8CFC-5884613B480D}"/>
              </a:ext>
            </a:extLst>
          </p:cNvPr>
          <p:cNvSpPr/>
          <p:nvPr/>
        </p:nvSpPr>
        <p:spPr>
          <a:xfrm>
            <a:off x="4765568" y="3124001"/>
            <a:ext cx="1135117" cy="674676"/>
          </a:xfrm>
          <a:prstGeom prst="borderCallout1">
            <a:avLst>
              <a:gd name="adj1" fmla="val 18750"/>
              <a:gd name="adj2" fmla="val -8333"/>
              <a:gd name="adj3" fmla="val -29724"/>
              <a:gd name="adj4" fmla="val -58814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Commits in k days</a:t>
            </a:r>
          </a:p>
        </p:txBody>
      </p:sp>
      <p:sp>
        <p:nvSpPr>
          <p:cNvPr id="20" name="Callout: Line 19">
            <a:extLst>
              <a:ext uri="{FF2B5EF4-FFF2-40B4-BE49-F238E27FC236}">
                <a16:creationId xmlns:a16="http://schemas.microsoft.com/office/drawing/2014/main" id="{E10F4A5E-EEF6-482F-A221-7B0193959EE3}"/>
              </a:ext>
            </a:extLst>
          </p:cNvPr>
          <p:cNvSpPr/>
          <p:nvPr/>
        </p:nvSpPr>
        <p:spPr>
          <a:xfrm>
            <a:off x="2215708" y="2798074"/>
            <a:ext cx="1135117" cy="674676"/>
          </a:xfrm>
          <a:prstGeom prst="borderCallout1">
            <a:avLst>
              <a:gd name="adj1" fmla="val 2890"/>
              <a:gd name="adj2" fmla="val 27660"/>
              <a:gd name="adj3" fmla="val -36920"/>
              <a:gd name="adj4" fmla="val 3321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Target file</a:t>
            </a:r>
          </a:p>
        </p:txBody>
      </p:sp>
      <p:sp>
        <p:nvSpPr>
          <p:cNvPr id="24" name="Callout: Line 23">
            <a:extLst>
              <a:ext uri="{FF2B5EF4-FFF2-40B4-BE49-F238E27FC236}">
                <a16:creationId xmlns:a16="http://schemas.microsoft.com/office/drawing/2014/main" id="{FF8E046D-0DA3-4538-936B-7240D556A73D}"/>
              </a:ext>
            </a:extLst>
          </p:cNvPr>
          <p:cNvSpPr/>
          <p:nvPr/>
        </p:nvSpPr>
        <p:spPr>
          <a:xfrm>
            <a:off x="6094200" y="3039879"/>
            <a:ext cx="3131127" cy="954421"/>
          </a:xfrm>
          <a:prstGeom prst="borderCallout1">
            <a:avLst>
              <a:gd name="adj1" fmla="val 6429"/>
              <a:gd name="adj2" fmla="val 31240"/>
              <a:gd name="adj3" fmla="val -39874"/>
              <a:gd name="adj4" fmla="val 28287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6666"/>
                </a:solidFill>
              </a:rPr>
              <a:t>number of days that has elapsed between a commit c and the input bug report.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BBA5303-B75E-4296-979E-DC8A1BE851DF}"/>
                  </a:ext>
                </a:extLst>
              </p14:cNvPr>
              <p14:cNvContentPartPr/>
              <p14:nvPr/>
            </p14:nvContentPartPr>
            <p14:xfrm>
              <a:off x="4591200" y="3828633"/>
              <a:ext cx="2880" cy="39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BBA5303-B75E-4296-979E-DC8A1BE851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3560" y="3810633"/>
                <a:ext cx="38520" cy="3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85A9E95-B7EA-4127-9EDD-0949EFC70B32}"/>
              </a:ext>
            </a:extLst>
          </p:cNvPr>
          <p:cNvGrpSpPr/>
          <p:nvPr/>
        </p:nvGrpSpPr>
        <p:grpSpPr>
          <a:xfrm>
            <a:off x="2503560" y="3426873"/>
            <a:ext cx="4926960" cy="3436571"/>
            <a:chOff x="2503560" y="3426873"/>
            <a:chExt cx="4926960" cy="343657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C194273-B8E4-402B-934A-22F4DE52F159}"/>
                    </a:ext>
                  </a:extLst>
                </p14:cNvPr>
                <p14:cNvContentPartPr/>
                <p14:nvPr/>
              </p14:nvContentPartPr>
              <p14:xfrm>
                <a:off x="2593920" y="4361444"/>
                <a:ext cx="4231800" cy="2149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C194273-B8E4-402B-934A-22F4DE52F15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76280" y="4343804"/>
                  <a:ext cx="4267440" cy="21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7CC6555-9C2E-4D11-ADD5-0989DFF6B878}"/>
                    </a:ext>
                  </a:extLst>
                </p14:cNvPr>
                <p14:cNvContentPartPr/>
                <p14:nvPr/>
              </p14:nvContentPartPr>
              <p14:xfrm>
                <a:off x="2503560" y="4376204"/>
                <a:ext cx="95040" cy="147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7CC6555-9C2E-4D11-ADD5-0989DFF6B87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85920" y="4358564"/>
                  <a:ext cx="130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AFD6B48-6DD1-4181-926C-06D38FBCA663}"/>
                    </a:ext>
                  </a:extLst>
                </p14:cNvPr>
                <p14:cNvContentPartPr/>
                <p14:nvPr/>
              </p14:nvContentPartPr>
              <p14:xfrm>
                <a:off x="2670960" y="4347044"/>
                <a:ext cx="128880" cy="70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AFD6B48-6DD1-4181-926C-06D38FBCA66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53320" y="4329044"/>
                  <a:ext cx="1645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0896A4A-B962-401B-8604-BF0319824F6C}"/>
                    </a:ext>
                  </a:extLst>
                </p14:cNvPr>
                <p14:cNvContentPartPr/>
                <p14:nvPr/>
              </p14:nvContentPartPr>
              <p14:xfrm>
                <a:off x="3054720" y="4350644"/>
                <a:ext cx="3773160" cy="1770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0896A4A-B962-401B-8604-BF0319824F6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36720" y="4332644"/>
                  <a:ext cx="3808800" cy="180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2D77B1A-F749-4729-9391-DFFBCCB4616B}"/>
                    </a:ext>
                  </a:extLst>
                </p14:cNvPr>
                <p14:cNvContentPartPr/>
                <p14:nvPr/>
              </p14:nvContentPartPr>
              <p14:xfrm>
                <a:off x="6752640" y="6381404"/>
                <a:ext cx="587880" cy="49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2D77B1A-F749-4729-9391-DFFBCCB4616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734640" y="6363404"/>
                  <a:ext cx="6235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112DFEE-8850-4157-BF12-2F0AA167B834}"/>
                    </a:ext>
                  </a:extLst>
                </p14:cNvPr>
                <p14:cNvContentPartPr/>
                <p14:nvPr/>
              </p14:nvContentPartPr>
              <p14:xfrm>
                <a:off x="7297320" y="6286724"/>
                <a:ext cx="133200" cy="122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112DFEE-8850-4157-BF12-2F0AA167B83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79680" y="6268724"/>
                  <a:ext cx="1688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72E116B-3872-4A78-9E98-0316C32FD2F5}"/>
                    </a:ext>
                  </a:extLst>
                </p14:cNvPr>
                <p14:cNvContentPartPr/>
                <p14:nvPr/>
              </p14:nvContentPartPr>
              <p14:xfrm>
                <a:off x="3348840" y="4691924"/>
                <a:ext cx="32760" cy="261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72E116B-3872-4A78-9E98-0316C32FD2F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330840" y="4673924"/>
                  <a:ext cx="684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98F67B9-B99F-4EDD-9184-9D57CAFE87B1}"/>
                    </a:ext>
                  </a:extLst>
                </p14:cNvPr>
                <p14:cNvContentPartPr/>
                <p14:nvPr/>
              </p14:nvContentPartPr>
              <p14:xfrm>
                <a:off x="4526040" y="5663924"/>
                <a:ext cx="33840" cy="78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98F67B9-B99F-4EDD-9184-9D57CAFE87B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08040" y="5646284"/>
                  <a:ext cx="69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F258FB2-E88B-4E9A-8942-D51E1F1B6C8E}"/>
                    </a:ext>
                  </a:extLst>
                </p14:cNvPr>
                <p14:cNvContentPartPr/>
                <p14:nvPr/>
              </p14:nvContentPartPr>
              <p14:xfrm>
                <a:off x="4586520" y="5977124"/>
                <a:ext cx="37800" cy="522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F258FB2-E88B-4E9A-8942-D51E1F1B6C8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68520" y="5959484"/>
                  <a:ext cx="7344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CC0CF2F-71C9-4110-A626-8A2E09983A5E}"/>
                    </a:ext>
                  </a:extLst>
                </p14:cNvPr>
                <p14:cNvContentPartPr/>
                <p14:nvPr/>
              </p14:nvContentPartPr>
              <p14:xfrm>
                <a:off x="5921400" y="5960204"/>
                <a:ext cx="43560" cy="270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CC0CF2F-71C9-4110-A626-8A2E09983A5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903760" y="5942204"/>
                  <a:ext cx="792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64AE155-D067-4148-9D63-BBB6C7CB3E91}"/>
                    </a:ext>
                  </a:extLst>
                </p14:cNvPr>
                <p14:cNvContentPartPr/>
                <p14:nvPr/>
              </p14:nvContentPartPr>
              <p14:xfrm>
                <a:off x="5923920" y="6256484"/>
                <a:ext cx="47520" cy="163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64AE155-D067-4148-9D63-BBB6C7CB3E9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905920" y="6238844"/>
                  <a:ext cx="83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FA85F86-A46F-4EB1-8D10-263CF463D632}"/>
                    </a:ext>
                  </a:extLst>
                </p14:cNvPr>
                <p14:cNvContentPartPr/>
                <p14:nvPr/>
              </p14:nvContentPartPr>
              <p14:xfrm>
                <a:off x="3334800" y="6465644"/>
                <a:ext cx="23760" cy="204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FA85F86-A46F-4EB1-8D10-263CF463D63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316800" y="6448004"/>
                  <a:ext cx="594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791E720-30BE-4A61-B98C-5D6FF83AB9E8}"/>
                    </a:ext>
                  </a:extLst>
                </p14:cNvPr>
                <p14:cNvContentPartPr/>
                <p14:nvPr/>
              </p14:nvContentPartPr>
              <p14:xfrm>
                <a:off x="4531800" y="6531884"/>
                <a:ext cx="176400" cy="262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791E720-30BE-4A61-B98C-5D6FF83AB9E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13800" y="6513884"/>
                  <a:ext cx="2120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9AC0B2B-05CD-4D43-A0E6-0D2EAAA92E9A}"/>
                    </a:ext>
                  </a:extLst>
                </p14:cNvPr>
                <p14:cNvContentPartPr/>
                <p14:nvPr/>
              </p14:nvContentPartPr>
              <p14:xfrm>
                <a:off x="2766360" y="6484004"/>
                <a:ext cx="129240" cy="56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9AC0B2B-05CD-4D43-A0E6-0D2EAAA92E9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748720" y="6466364"/>
                  <a:ext cx="1648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0A62B3C-A7B4-4FBC-9856-CFAA6BA0EAA8}"/>
                    </a:ext>
                  </a:extLst>
                </p14:cNvPr>
                <p14:cNvContentPartPr/>
                <p14:nvPr/>
              </p14:nvContentPartPr>
              <p14:xfrm>
                <a:off x="2802720" y="6459164"/>
                <a:ext cx="61920" cy="235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0A62B3C-A7B4-4FBC-9856-CFAA6BA0EAA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84720" y="6441164"/>
                  <a:ext cx="97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6DD7D80-527F-4396-8E0B-8B16A4BF6526}"/>
                    </a:ext>
                  </a:extLst>
                </p14:cNvPr>
                <p14:cNvContentPartPr/>
                <p14:nvPr/>
              </p14:nvContentPartPr>
              <p14:xfrm>
                <a:off x="2924760" y="6572564"/>
                <a:ext cx="113040" cy="154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6DD7D80-527F-4396-8E0B-8B16A4BF652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07120" y="6554924"/>
                  <a:ext cx="1486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64368A9-D165-40BD-93FB-E8248D51D628}"/>
                    </a:ext>
                  </a:extLst>
                </p14:cNvPr>
                <p14:cNvContentPartPr/>
                <p14:nvPr/>
              </p14:nvContentPartPr>
              <p14:xfrm>
                <a:off x="3035640" y="6554564"/>
                <a:ext cx="90720" cy="26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64368A9-D165-40BD-93FB-E8248D51D62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17640" y="6536564"/>
                  <a:ext cx="1263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2A28B03-C8BB-42C6-82A2-604E2D98BF84}"/>
                    </a:ext>
                  </a:extLst>
                </p14:cNvPr>
                <p14:cNvContentPartPr/>
                <p14:nvPr/>
              </p14:nvContentPartPr>
              <p14:xfrm>
                <a:off x="3060840" y="6610724"/>
                <a:ext cx="89640" cy="36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2A28B03-C8BB-42C6-82A2-604E2D98BF8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042840" y="6592724"/>
                  <a:ext cx="125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85246AF-F410-40C5-8AB4-0656B418AD17}"/>
                    </a:ext>
                  </a:extLst>
                </p14:cNvPr>
                <p14:cNvContentPartPr/>
                <p14:nvPr/>
              </p14:nvContentPartPr>
              <p14:xfrm>
                <a:off x="4154880" y="6583724"/>
                <a:ext cx="157680" cy="34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85246AF-F410-40C5-8AB4-0656B418AD1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136880" y="6566084"/>
                  <a:ext cx="1933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8C487B5-2C3D-43CB-AFD3-07E9AB902BA1}"/>
                    </a:ext>
                  </a:extLst>
                </p14:cNvPr>
                <p14:cNvContentPartPr/>
                <p14:nvPr/>
              </p14:nvContentPartPr>
              <p14:xfrm>
                <a:off x="4214640" y="6497684"/>
                <a:ext cx="22320" cy="256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8C487B5-2C3D-43CB-AFD3-07E9AB902BA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197000" y="6479684"/>
                  <a:ext cx="579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0CBA740-123B-40E8-9258-1D09BC6995DA}"/>
                    </a:ext>
                  </a:extLst>
                </p14:cNvPr>
                <p14:cNvContentPartPr/>
                <p14:nvPr/>
              </p14:nvContentPartPr>
              <p14:xfrm>
                <a:off x="4260720" y="6641324"/>
                <a:ext cx="88200" cy="222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0CBA740-123B-40E8-9258-1D09BC6995D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243080" y="6623324"/>
                  <a:ext cx="1238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DCB6047-BBAC-419C-BA0C-EB96BEF23270}"/>
                    </a:ext>
                  </a:extLst>
                </p14:cNvPr>
                <p14:cNvContentPartPr/>
                <p14:nvPr/>
              </p14:nvContentPartPr>
              <p14:xfrm>
                <a:off x="4382040" y="6661113"/>
                <a:ext cx="36360" cy="36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DCB6047-BBAC-419C-BA0C-EB96BEF2327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64400" y="6643113"/>
                  <a:ext cx="720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561BCBE-5E1A-4CC2-B4D1-ADAD6405D926}"/>
                    </a:ext>
                  </a:extLst>
                </p14:cNvPr>
                <p14:cNvContentPartPr/>
                <p14:nvPr/>
              </p14:nvContentPartPr>
              <p14:xfrm>
                <a:off x="4415160" y="6708273"/>
                <a:ext cx="118440" cy="32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561BCBE-5E1A-4CC2-B4D1-ADAD6405D92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397520" y="6690273"/>
                  <a:ext cx="1540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82A186E-A980-4F6E-8D86-B91591773A4C}"/>
                    </a:ext>
                  </a:extLst>
                </p14:cNvPr>
                <p14:cNvContentPartPr/>
                <p14:nvPr/>
              </p14:nvContentPartPr>
              <p14:xfrm>
                <a:off x="5948400" y="6597404"/>
                <a:ext cx="91800" cy="222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82A186E-A980-4F6E-8D86-B91591773A4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930400" y="6579404"/>
                  <a:ext cx="1274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4A0AC8D-B4FD-4279-B44E-7CE3ADADFC4A}"/>
                    </a:ext>
                  </a:extLst>
                </p14:cNvPr>
                <p14:cNvContentPartPr/>
                <p14:nvPr/>
              </p14:nvContentPartPr>
              <p14:xfrm>
                <a:off x="6043080" y="6591644"/>
                <a:ext cx="51120" cy="43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4A0AC8D-B4FD-4279-B44E-7CE3ADADFC4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025440" y="6574004"/>
                  <a:ext cx="867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F894EE1-6AF8-4591-9B3F-D6A16E46CF5C}"/>
                    </a:ext>
                  </a:extLst>
                </p14:cNvPr>
                <p14:cNvContentPartPr/>
                <p14:nvPr/>
              </p14:nvContentPartPr>
              <p14:xfrm>
                <a:off x="5471400" y="6612873"/>
                <a:ext cx="201600" cy="30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F894EE1-6AF8-4591-9B3F-D6A16E46CF5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53400" y="6594873"/>
                  <a:ext cx="2372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B8DD93A-28D1-4C50-B801-9FEF0CD62776}"/>
                    </a:ext>
                  </a:extLst>
                </p14:cNvPr>
                <p14:cNvContentPartPr/>
                <p14:nvPr/>
              </p14:nvContentPartPr>
              <p14:xfrm>
                <a:off x="5575440" y="6530793"/>
                <a:ext cx="47520" cy="275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B8DD93A-28D1-4C50-B801-9FEF0CD6277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557440" y="6513153"/>
                  <a:ext cx="831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9E58625-7CB4-46CB-BBD6-4C435B56BB17}"/>
                    </a:ext>
                  </a:extLst>
                </p14:cNvPr>
                <p14:cNvContentPartPr/>
                <p14:nvPr/>
              </p14:nvContentPartPr>
              <p14:xfrm>
                <a:off x="5633760" y="6643833"/>
                <a:ext cx="108360" cy="186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9E58625-7CB4-46CB-BBD6-4C435B56BB1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15760" y="6626193"/>
                  <a:ext cx="1440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9148AC9-4C04-4863-BB49-DC52EFD9F956}"/>
                    </a:ext>
                  </a:extLst>
                </p14:cNvPr>
                <p14:cNvContentPartPr/>
                <p14:nvPr/>
              </p14:nvContentPartPr>
              <p14:xfrm>
                <a:off x="5754000" y="6645273"/>
                <a:ext cx="101880" cy="33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9148AC9-4C04-4863-BB49-DC52EFD9F95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36000" y="6627273"/>
                  <a:ext cx="1375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D5BEFB-4D8B-4551-BDD9-9DF2A3325100}"/>
                    </a:ext>
                  </a:extLst>
                </p14:cNvPr>
                <p14:cNvContentPartPr/>
                <p14:nvPr/>
              </p14:nvContentPartPr>
              <p14:xfrm>
                <a:off x="5816280" y="6716193"/>
                <a:ext cx="92880" cy="13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D5BEFB-4D8B-4551-BDD9-9DF2A332510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98280" y="6698193"/>
                  <a:ext cx="128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07BFC99-BE14-486B-B7B2-4E84B8AD240D}"/>
                    </a:ext>
                  </a:extLst>
                </p14:cNvPr>
                <p14:cNvContentPartPr/>
                <p14:nvPr/>
              </p14:nvContentPartPr>
              <p14:xfrm>
                <a:off x="3350640" y="5785964"/>
                <a:ext cx="11520" cy="13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07BFC99-BE14-486B-B7B2-4E84B8AD240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332640" y="5767964"/>
                  <a:ext cx="471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975B06F-2AC6-4A04-A9A2-A42576ED0564}"/>
                    </a:ext>
                  </a:extLst>
                </p14:cNvPr>
                <p14:cNvContentPartPr/>
                <p14:nvPr/>
              </p14:nvContentPartPr>
              <p14:xfrm>
                <a:off x="3364680" y="5958764"/>
                <a:ext cx="47520" cy="425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975B06F-2AC6-4A04-A9A2-A42576ED056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346680" y="5941124"/>
                  <a:ext cx="8316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8F0CA8F-0365-4711-B415-CA24CE4C1B3D}"/>
                    </a:ext>
                  </a:extLst>
                </p14:cNvPr>
                <p14:cNvContentPartPr/>
                <p14:nvPr/>
              </p14:nvContentPartPr>
              <p14:xfrm>
                <a:off x="3361440" y="5332713"/>
                <a:ext cx="75240" cy="489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8F0CA8F-0365-4711-B415-CA24CE4C1B3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343800" y="5315073"/>
                  <a:ext cx="11088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6C3C010-A114-4577-B70A-90FDF433A28B}"/>
                    </a:ext>
                  </a:extLst>
                </p14:cNvPr>
                <p14:cNvContentPartPr/>
                <p14:nvPr/>
              </p14:nvContentPartPr>
              <p14:xfrm>
                <a:off x="3317520" y="4818633"/>
                <a:ext cx="15120" cy="117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6C3C010-A114-4577-B70A-90FDF433A28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299880" y="4800633"/>
                  <a:ext cx="50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DA38FCD-7F89-4693-9F5C-25C978DE16FC}"/>
                    </a:ext>
                  </a:extLst>
                </p14:cNvPr>
                <p14:cNvContentPartPr/>
                <p14:nvPr/>
              </p14:nvContentPartPr>
              <p14:xfrm>
                <a:off x="3313920" y="4719993"/>
                <a:ext cx="51120" cy="85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DA38FCD-7F89-4693-9F5C-25C978DE16F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296280" y="4702353"/>
                  <a:ext cx="86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B343434-6B7B-478C-871F-A48F1D7CFD67}"/>
                    </a:ext>
                  </a:extLst>
                </p14:cNvPr>
                <p14:cNvContentPartPr/>
                <p14:nvPr/>
              </p14:nvContentPartPr>
              <p14:xfrm>
                <a:off x="4492920" y="5684793"/>
                <a:ext cx="90000" cy="97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B343434-6B7B-478C-871F-A48F1D7CFD6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474920" y="5667153"/>
                  <a:ext cx="125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A63427E-5B34-4C9B-9F6F-CF955BD3D83B}"/>
                    </a:ext>
                  </a:extLst>
                </p14:cNvPr>
                <p14:cNvContentPartPr/>
                <p14:nvPr/>
              </p14:nvContentPartPr>
              <p14:xfrm>
                <a:off x="5885760" y="5960553"/>
                <a:ext cx="116640" cy="121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A63427E-5B34-4C9B-9F6F-CF955BD3D8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868120" y="5942913"/>
                  <a:ext cx="152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6ED2AAD-9C4C-496F-BDF9-6EA72E5B8D3D}"/>
                    </a:ext>
                  </a:extLst>
                </p14:cNvPr>
                <p14:cNvContentPartPr/>
                <p14:nvPr/>
              </p14:nvContentPartPr>
              <p14:xfrm>
                <a:off x="3370800" y="3426873"/>
                <a:ext cx="16560" cy="252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6ED2AAD-9C4C-496F-BDF9-6EA72E5B8D3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353160" y="3408873"/>
                  <a:ext cx="522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13D8659-B571-49E0-A83A-FD84F92052C5}"/>
                    </a:ext>
                  </a:extLst>
                </p14:cNvPr>
                <p14:cNvContentPartPr/>
                <p14:nvPr/>
              </p14:nvContentPartPr>
              <p14:xfrm>
                <a:off x="3050040" y="3793713"/>
                <a:ext cx="601560" cy="26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13D8659-B571-49E0-A83A-FD84F92052C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032400" y="3775713"/>
                  <a:ext cx="6372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D98EC54-C058-4FA9-8E2E-B3B37E419F1A}"/>
                    </a:ext>
                  </a:extLst>
                </p14:cNvPr>
                <p14:cNvContentPartPr/>
                <p14:nvPr/>
              </p14:nvContentPartPr>
              <p14:xfrm>
                <a:off x="2871480" y="3920433"/>
                <a:ext cx="29520" cy="262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D98EC54-C058-4FA9-8E2E-B3B37E419F1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853480" y="3902433"/>
                  <a:ext cx="651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5F3F9CE-7E76-4F88-A512-964A004F8318}"/>
                    </a:ext>
                  </a:extLst>
                </p14:cNvPr>
                <p14:cNvContentPartPr/>
                <p14:nvPr/>
              </p14:nvContentPartPr>
              <p14:xfrm>
                <a:off x="2984880" y="4066233"/>
                <a:ext cx="106200" cy="30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5F3F9CE-7E76-4F88-A512-964A004F831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966880" y="4048593"/>
                  <a:ext cx="1418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E0FB90E-081C-4174-A514-C6F18CC01D7B}"/>
                    </a:ext>
                  </a:extLst>
                </p14:cNvPr>
                <p14:cNvContentPartPr/>
                <p14:nvPr/>
              </p14:nvContentPartPr>
              <p14:xfrm>
                <a:off x="3019080" y="3983793"/>
                <a:ext cx="56520" cy="213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E0FB90E-081C-4174-A514-C6F18CC01D7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001440" y="3966153"/>
                  <a:ext cx="92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E1DF491-09A4-403A-B17E-82B7CF48DE15}"/>
                    </a:ext>
                  </a:extLst>
                </p14:cNvPr>
                <p14:cNvContentPartPr/>
                <p14:nvPr/>
              </p14:nvContentPartPr>
              <p14:xfrm>
                <a:off x="3095760" y="3978753"/>
                <a:ext cx="229680" cy="203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E1DF491-09A4-403A-B17E-82B7CF48DE1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077760" y="3961113"/>
                  <a:ext cx="265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3C7D43A-5C9F-4BFE-8613-3D04A5DBAE0F}"/>
                    </a:ext>
                  </a:extLst>
                </p14:cNvPr>
                <p14:cNvContentPartPr/>
                <p14:nvPr/>
              </p14:nvContentPartPr>
              <p14:xfrm>
                <a:off x="3329760" y="3940953"/>
                <a:ext cx="8280" cy="133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3C7D43A-5C9F-4BFE-8613-3D04A5DBAE0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311760" y="3923313"/>
                  <a:ext cx="43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22CE3FE-6396-42BA-8C81-9F1147138914}"/>
                    </a:ext>
                  </a:extLst>
                </p14:cNvPr>
                <p14:cNvContentPartPr/>
                <p14:nvPr/>
              </p14:nvContentPartPr>
              <p14:xfrm>
                <a:off x="3360720" y="3925833"/>
                <a:ext cx="114480" cy="121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22CE3FE-6396-42BA-8C81-9F114713891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343080" y="3907833"/>
                  <a:ext cx="150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D5101FE-F045-46CA-A7F8-75D2BF8C77AC}"/>
                    </a:ext>
                  </a:extLst>
                </p14:cNvPr>
                <p14:cNvContentPartPr/>
                <p14:nvPr/>
              </p14:nvContentPartPr>
              <p14:xfrm>
                <a:off x="3582840" y="3764913"/>
                <a:ext cx="621000" cy="73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D5101FE-F045-46CA-A7F8-75D2BF8C77A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565200" y="3747273"/>
                  <a:ext cx="6566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3D73D82-6C01-4E6C-93AB-C2DDBF2CD398}"/>
                    </a:ext>
                  </a:extLst>
                </p14:cNvPr>
                <p14:cNvContentPartPr/>
                <p14:nvPr/>
              </p14:nvContentPartPr>
              <p14:xfrm>
                <a:off x="4149840" y="3750873"/>
                <a:ext cx="837720" cy="34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3D73D82-6C01-4E6C-93AB-C2DDBF2CD39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132200" y="3733233"/>
                  <a:ext cx="873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E97729C-2E4D-44BB-999F-FBF279B3442B}"/>
                    </a:ext>
                  </a:extLst>
                </p14:cNvPr>
                <p14:cNvContentPartPr/>
                <p14:nvPr/>
              </p14:nvContentPartPr>
              <p14:xfrm>
                <a:off x="2778240" y="3778953"/>
                <a:ext cx="386280" cy="38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E97729C-2E4D-44BB-999F-FBF279B3442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760240" y="3761313"/>
                  <a:ext cx="4219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5698B94-0AFF-494A-8E53-D71D1BE47B99}"/>
                    </a:ext>
                  </a:extLst>
                </p14:cNvPr>
                <p14:cNvContentPartPr/>
                <p14:nvPr/>
              </p14:nvContentPartPr>
              <p14:xfrm>
                <a:off x="3592200" y="3983073"/>
                <a:ext cx="15120" cy="4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5698B94-0AFF-494A-8E53-D71D1BE47B9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574200" y="3965433"/>
                  <a:ext cx="50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3D67AB3-09CD-4D4F-8340-ED3CE468D83B}"/>
                    </a:ext>
                  </a:extLst>
                </p14:cNvPr>
                <p14:cNvContentPartPr/>
                <p14:nvPr/>
              </p14:nvContentPartPr>
              <p14:xfrm>
                <a:off x="3804600" y="4007553"/>
                <a:ext cx="434520" cy="40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3D67AB3-09CD-4D4F-8340-ED3CE468D83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786600" y="3989913"/>
                  <a:ext cx="4701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62E3C8E-CAE5-4392-A016-5DC77B12EE23}"/>
                    </a:ext>
                  </a:extLst>
                </p14:cNvPr>
                <p14:cNvContentPartPr/>
                <p14:nvPr/>
              </p14:nvContentPartPr>
              <p14:xfrm>
                <a:off x="3968760" y="4048593"/>
                <a:ext cx="12600" cy="198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62E3C8E-CAE5-4392-A016-5DC77B12EE2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950760" y="4030953"/>
                  <a:ext cx="482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67C3D1A-3647-4A09-8FCA-986E3DF7A171}"/>
                    </a:ext>
                  </a:extLst>
                </p14:cNvPr>
                <p14:cNvContentPartPr/>
                <p14:nvPr/>
              </p14:nvContentPartPr>
              <p14:xfrm>
                <a:off x="3982800" y="4096833"/>
                <a:ext cx="155160" cy="165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67C3D1A-3647-4A09-8FCA-986E3DF7A17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965160" y="4079193"/>
                  <a:ext cx="190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9A13AA8-0581-4BA0-ADF0-8CE2186F5275}"/>
                    </a:ext>
                  </a:extLst>
                </p14:cNvPr>
                <p14:cNvContentPartPr/>
                <p14:nvPr/>
              </p14:nvContentPartPr>
              <p14:xfrm>
                <a:off x="3886320" y="3906753"/>
                <a:ext cx="126360" cy="7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9A13AA8-0581-4BA0-ADF0-8CE2186F527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868320" y="3888753"/>
                  <a:ext cx="162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E1A621E-3524-4F5F-ADC4-F5B237139813}"/>
                    </a:ext>
                  </a:extLst>
                </p14:cNvPr>
                <p14:cNvContentPartPr/>
                <p14:nvPr/>
              </p14:nvContentPartPr>
              <p14:xfrm>
                <a:off x="3949680" y="3840153"/>
                <a:ext cx="27360" cy="152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E1A621E-3524-4F5F-ADC4-F5B23713981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932040" y="3822153"/>
                  <a:ext cx="63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2C8E0D8-8084-4089-943E-6CFAC1EC0BCA}"/>
                    </a:ext>
                  </a:extLst>
                </p14:cNvPr>
                <p14:cNvContentPartPr/>
                <p14:nvPr/>
              </p14:nvContentPartPr>
              <p14:xfrm>
                <a:off x="4072440" y="3865713"/>
                <a:ext cx="141480" cy="142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2C8E0D8-8084-4089-943E-6CFAC1EC0BC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054440" y="3848073"/>
                  <a:ext cx="1771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D316B24-C5BE-4D61-9E5F-1FC38E469B17}"/>
                    </a:ext>
                  </a:extLst>
                </p14:cNvPr>
                <p14:cNvContentPartPr/>
                <p14:nvPr/>
              </p14:nvContentPartPr>
              <p14:xfrm>
                <a:off x="3595080" y="3948153"/>
                <a:ext cx="21240" cy="31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D316B24-C5BE-4D61-9E5F-1FC38E469B1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577080" y="3930153"/>
                  <a:ext cx="5688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B8810E9-701C-D57D-BECE-C79583AF4A40}"/>
              </a:ext>
            </a:extLst>
          </p:cNvPr>
          <p:cNvGrpSpPr/>
          <p:nvPr/>
        </p:nvGrpSpPr>
        <p:grpSpPr>
          <a:xfrm>
            <a:off x="3423738" y="4474394"/>
            <a:ext cx="2519640" cy="1537200"/>
            <a:chOff x="3423738" y="4474394"/>
            <a:chExt cx="2519640" cy="153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140EA0F-A024-4C1D-5AFD-B6D622D4667B}"/>
                    </a:ext>
                  </a:extLst>
                </p14:cNvPr>
                <p14:cNvContentPartPr/>
                <p14:nvPr/>
              </p14:nvContentPartPr>
              <p14:xfrm>
                <a:off x="3423738" y="4706954"/>
                <a:ext cx="700200" cy="39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140EA0F-A024-4C1D-5AFD-B6D622D4667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414738" y="4697954"/>
                  <a:ext cx="717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AF69105-223F-3037-C1CC-4C37EC65C07B}"/>
                    </a:ext>
                  </a:extLst>
                </p14:cNvPr>
                <p14:cNvContentPartPr/>
                <p14:nvPr/>
              </p14:nvContentPartPr>
              <p14:xfrm>
                <a:off x="4589778" y="4873274"/>
                <a:ext cx="40680" cy="788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AF69105-223F-3037-C1CC-4C37EC65C07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581138" y="4864274"/>
                  <a:ext cx="58320" cy="80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A4442AC-8B59-76F7-9660-AB16DAC0F823}"/>
                    </a:ext>
                  </a:extLst>
                </p14:cNvPr>
                <p14:cNvContentPartPr/>
                <p14:nvPr/>
              </p14:nvContentPartPr>
              <p14:xfrm>
                <a:off x="4787778" y="4903154"/>
                <a:ext cx="1155600" cy="1108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A4442AC-8B59-76F7-9660-AB16DAC0F82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779138" y="4894154"/>
                  <a:ext cx="1173240" cy="11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220FFF5-D541-5FB0-CCBA-02AAABCF24F8}"/>
                    </a:ext>
                  </a:extLst>
                </p14:cNvPr>
                <p14:cNvContentPartPr/>
                <p14:nvPr/>
              </p14:nvContentPartPr>
              <p14:xfrm>
                <a:off x="4464858" y="4639634"/>
                <a:ext cx="233640" cy="20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220FFF5-D541-5FB0-CCBA-02AAABCF24F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456218" y="4630994"/>
                  <a:ext cx="251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077A480-F42A-E491-5F95-87A5DC61095A}"/>
                    </a:ext>
                  </a:extLst>
                </p14:cNvPr>
                <p14:cNvContentPartPr/>
                <p14:nvPr/>
              </p14:nvContentPartPr>
              <p14:xfrm>
                <a:off x="4481778" y="4474394"/>
                <a:ext cx="138600" cy="511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077A480-F42A-E491-5F95-87A5DC61095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473138" y="4465394"/>
                  <a:ext cx="15624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2E8F026-EA61-2641-BD5A-A6C5FB4A84F6}"/>
                    </a:ext>
                  </a:extLst>
                </p14:cNvPr>
                <p14:cNvContentPartPr/>
                <p14:nvPr/>
              </p14:nvContentPartPr>
              <p14:xfrm>
                <a:off x="4747458" y="4756634"/>
                <a:ext cx="9000" cy="92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2E8F026-EA61-2641-BD5A-A6C5FB4A84F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738458" y="4747634"/>
                  <a:ext cx="26640" cy="11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5D32479-A120-AE01-F1E1-E38164286E7F}"/>
                  </a:ext>
                </a:extLst>
              </p14:cNvPr>
              <p14:cNvContentPartPr/>
              <p14:nvPr/>
            </p14:nvContentPartPr>
            <p14:xfrm>
              <a:off x="6237498" y="6079634"/>
              <a:ext cx="46800" cy="3049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5D32479-A120-AE01-F1E1-E38164286E7F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231378" y="6073514"/>
                <a:ext cx="59040" cy="31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B36AA669-D6DD-6F8A-B80E-AC8FA654CC3B}"/>
              </a:ext>
            </a:extLst>
          </p:cNvPr>
          <p:cNvGrpSpPr/>
          <p:nvPr/>
        </p:nvGrpSpPr>
        <p:grpSpPr>
          <a:xfrm>
            <a:off x="6254778" y="5272874"/>
            <a:ext cx="1109160" cy="1581840"/>
            <a:chOff x="6254778" y="5272874"/>
            <a:chExt cx="1109160" cy="158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A496549-C790-59C3-035E-B5DAF68CBE04}"/>
                    </a:ext>
                  </a:extLst>
                </p14:cNvPr>
                <p14:cNvContentPartPr/>
                <p14:nvPr/>
              </p14:nvContentPartPr>
              <p14:xfrm>
                <a:off x="6614418" y="6098714"/>
                <a:ext cx="30600" cy="349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A496549-C790-59C3-035E-B5DAF68CBE0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608298" y="6092594"/>
                  <a:ext cx="428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02497C4-633B-B2AB-36C1-AD70C757AFF8}"/>
                    </a:ext>
                  </a:extLst>
                </p14:cNvPr>
                <p14:cNvContentPartPr/>
                <p14:nvPr/>
              </p14:nvContentPartPr>
              <p14:xfrm>
                <a:off x="6293658" y="5821514"/>
                <a:ext cx="132840" cy="190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02497C4-633B-B2AB-36C1-AD70C757AFF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287538" y="5815394"/>
                  <a:ext cx="1450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88A987D-BEC5-5B18-05B0-D6A14F36D1CC}"/>
                    </a:ext>
                  </a:extLst>
                </p14:cNvPr>
                <p14:cNvContentPartPr/>
                <p14:nvPr/>
              </p14:nvContentPartPr>
              <p14:xfrm>
                <a:off x="6623778" y="5768234"/>
                <a:ext cx="360" cy="252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88A987D-BEC5-5B18-05B0-D6A14F36D1C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617658" y="5762114"/>
                  <a:ext cx="126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60C691F-8A92-C5B6-E013-1D9CBBBDDE09}"/>
                    </a:ext>
                  </a:extLst>
                </p14:cNvPr>
                <p14:cNvContentPartPr/>
                <p14:nvPr/>
              </p14:nvContentPartPr>
              <p14:xfrm>
                <a:off x="6371058" y="5417594"/>
                <a:ext cx="263520" cy="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0C691F-8A92-C5B6-E013-1D9CBBBDDE0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364938" y="5411474"/>
                  <a:ext cx="2757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651BA20-0671-962D-B4E6-D67DA3B0EE52}"/>
                    </a:ext>
                  </a:extLst>
                </p14:cNvPr>
                <p14:cNvContentPartPr/>
                <p14:nvPr/>
              </p14:nvContentPartPr>
              <p14:xfrm>
                <a:off x="6516858" y="5281514"/>
                <a:ext cx="88200" cy="417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651BA20-0671-962D-B4E6-D67DA3B0EE5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510738" y="5275394"/>
                  <a:ext cx="10044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B94B77-4782-642B-70A0-6963C43BC5F6}"/>
                    </a:ext>
                  </a:extLst>
                </p14:cNvPr>
                <p14:cNvContentPartPr/>
                <p14:nvPr/>
              </p14:nvContentPartPr>
              <p14:xfrm>
                <a:off x="6663018" y="5475194"/>
                <a:ext cx="204120" cy="158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B94B77-4782-642B-70A0-6963C43BC5F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656898" y="5469074"/>
                  <a:ext cx="2163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EE44E83-F18F-6AAA-3A1C-1E9FB8977C5F}"/>
                    </a:ext>
                  </a:extLst>
                </p14:cNvPr>
                <p14:cNvContentPartPr/>
                <p14:nvPr/>
              </p14:nvContentPartPr>
              <p14:xfrm>
                <a:off x="6254778" y="6602354"/>
                <a:ext cx="196920" cy="22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EE44E83-F18F-6AAA-3A1C-1E9FB8977C5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248658" y="6596234"/>
                  <a:ext cx="2091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1436D7A-1F8A-48EE-6A47-4D072B182A19}"/>
                    </a:ext>
                  </a:extLst>
                </p14:cNvPr>
                <p14:cNvContentPartPr/>
                <p14:nvPr/>
              </p14:nvContentPartPr>
              <p14:xfrm>
                <a:off x="6381138" y="6478154"/>
                <a:ext cx="10080" cy="243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1436D7A-1F8A-48EE-6A47-4D072B182A1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375018" y="6472034"/>
                  <a:ext cx="223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7D64ED4-4242-0C0C-5A41-3C915A7DE4F2}"/>
                    </a:ext>
                  </a:extLst>
                </p14:cNvPr>
                <p14:cNvContentPartPr/>
                <p14:nvPr/>
              </p14:nvContentPartPr>
              <p14:xfrm>
                <a:off x="6494898" y="6624314"/>
                <a:ext cx="99360" cy="146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7D64ED4-4242-0C0C-5A41-3C915A7DE4F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488778" y="6618194"/>
                  <a:ext cx="1116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473311E-070D-4368-BBD4-A633BBED61DF}"/>
                    </a:ext>
                  </a:extLst>
                </p14:cNvPr>
                <p14:cNvContentPartPr/>
                <p14:nvPr/>
              </p14:nvContentPartPr>
              <p14:xfrm>
                <a:off x="6731058" y="6594794"/>
                <a:ext cx="60840" cy="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473311E-070D-4368-BBD4-A633BBED61D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724938" y="6588674"/>
                  <a:ext cx="730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2DC2E0E-6B2C-AD96-209F-BDC25F28036F}"/>
                    </a:ext>
                  </a:extLst>
                </p14:cNvPr>
                <p14:cNvContentPartPr/>
                <p14:nvPr/>
              </p14:nvContentPartPr>
              <p14:xfrm>
                <a:off x="6711258" y="6711794"/>
                <a:ext cx="111600" cy="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2DC2E0E-6B2C-AD96-209F-BDC25F28036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705138" y="6705674"/>
                  <a:ext cx="1238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1FCCFED-DF6F-8FEC-D9F4-20A0763B9134}"/>
                    </a:ext>
                  </a:extLst>
                </p14:cNvPr>
                <p14:cNvContentPartPr/>
                <p14:nvPr/>
              </p14:nvContentPartPr>
              <p14:xfrm>
                <a:off x="6867138" y="6546554"/>
                <a:ext cx="144360" cy="2268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1FCCFED-DF6F-8FEC-D9F4-20A0763B913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861018" y="6540434"/>
                  <a:ext cx="1566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B01785C-1CFC-F124-6991-5C6CB692F667}"/>
                    </a:ext>
                  </a:extLst>
                </p14:cNvPr>
                <p14:cNvContentPartPr/>
                <p14:nvPr/>
              </p14:nvContentPartPr>
              <p14:xfrm>
                <a:off x="7060818" y="6740594"/>
                <a:ext cx="50400" cy="58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B01785C-1CFC-F124-6991-5C6CB692F66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054698" y="6734474"/>
                  <a:ext cx="62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09DB664-40F7-E9DA-B8AB-CF37EEA8ED63}"/>
                    </a:ext>
                  </a:extLst>
                </p14:cNvPr>
                <p14:cNvContentPartPr/>
                <p14:nvPr/>
              </p14:nvContentPartPr>
              <p14:xfrm>
                <a:off x="7215978" y="6517034"/>
                <a:ext cx="147960" cy="3376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09DB664-40F7-E9DA-B8AB-CF37EEA8ED6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209858" y="6510914"/>
                  <a:ext cx="1602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713D233-4835-5D28-CEBB-B59FFC3B6B70}"/>
                    </a:ext>
                  </a:extLst>
                </p14:cNvPr>
                <p14:cNvContentPartPr/>
                <p14:nvPr/>
              </p14:nvContentPartPr>
              <p14:xfrm>
                <a:off x="6604698" y="5272874"/>
                <a:ext cx="51480" cy="38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713D233-4835-5D28-CEBB-B59FFC3B6B7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598578" y="5266754"/>
                  <a:ext cx="63720" cy="5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02080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35E06-6AA6-BED3-F46E-FCBDF30F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Administrative item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8E507-DAFA-A4A2-4552-0F8373C4E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</a:rPr>
              <a:t>Sprint 4's deadline is postponed to Dec 1</a:t>
            </a:r>
            <a:r>
              <a:rPr lang="en-US" b="0" i="0" baseline="30000" dirty="0">
                <a:solidFill>
                  <a:srgbClr val="202122"/>
                </a:solidFill>
                <a:effectLst/>
                <a:latin typeface="Lato" panose="020F0502020204030203" pitchFamily="34" charset="0"/>
              </a:rPr>
              <a:t>st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</a:rPr>
              <a:t>  (Friday) </a:t>
            </a:r>
          </a:p>
          <a:p>
            <a:r>
              <a:rPr lang="en-US" dirty="0">
                <a:solidFill>
                  <a:srgbClr val="202122"/>
                </a:solidFill>
                <a:latin typeface="Lato" panose="020F0502020204030203" pitchFamily="34" charset="0"/>
              </a:rPr>
              <a:t>Final project deliverable is due on Dec 15</a:t>
            </a:r>
            <a:r>
              <a:rPr lang="en-US" baseline="30000" dirty="0">
                <a:solidFill>
                  <a:srgbClr val="202122"/>
                </a:solidFill>
                <a:latin typeface="Lato" panose="020F0502020204030203" pitchFamily="34" charset="0"/>
              </a:rPr>
              <a:t>th</a:t>
            </a:r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</a:rPr>
              <a:t>Final exam</a:t>
            </a:r>
          </a:p>
          <a:p>
            <a:pPr lvl="1"/>
            <a:r>
              <a:rPr lang="en-US" b="1" i="0" dirty="0">
                <a:solidFill>
                  <a:srgbClr val="202122"/>
                </a:solidFill>
                <a:effectLst/>
                <a:latin typeface="Lato" panose="020F0502020204030203" pitchFamily="34" charset="0"/>
              </a:rPr>
              <a:t>Schedule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</a:rPr>
              <a:t>: Dec 13, 6 pm. </a:t>
            </a:r>
            <a:r>
              <a:rPr lang="en-US" b="0" i="0" u="none" strike="noStrike" dirty="0">
                <a:solidFill>
                  <a:srgbClr val="202122"/>
                </a:solidFill>
                <a:effectLst/>
                <a:latin typeface="Lato" panose="020F0502020204030203" pitchFamily="34" charset="0"/>
                <a:hlinkClick r:id="rId2"/>
              </a:rPr>
              <a:t>https://umanitoba.ca/registrar/final-exams/final-exam-schedule</a:t>
            </a:r>
            <a:endParaRPr lang="en-US" b="0" i="0" dirty="0">
              <a:solidFill>
                <a:srgbClr val="202122"/>
              </a:solidFill>
              <a:effectLst/>
              <a:latin typeface="Lato" panose="020F0502020204030203" pitchFamily="34" charset="0"/>
            </a:endParaRPr>
          </a:p>
          <a:p>
            <a:pPr lvl="1"/>
            <a:r>
              <a:rPr lang="en-US" b="1" i="0" dirty="0">
                <a:solidFill>
                  <a:srgbClr val="202122"/>
                </a:solidFill>
                <a:effectLst/>
                <a:latin typeface="Lato" panose="020F0502020204030203" pitchFamily="34" charset="0"/>
              </a:rPr>
              <a:t>Scope: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</a:rPr>
              <a:t> Lecture 1 - 12 (including fuzz testing, excluding data-driven SE).</a:t>
            </a:r>
          </a:p>
          <a:p>
            <a:pPr lvl="1"/>
            <a:r>
              <a:rPr lang="en-US" b="1" i="0" dirty="0">
                <a:solidFill>
                  <a:srgbClr val="202122"/>
                </a:solidFill>
                <a:effectLst/>
                <a:latin typeface="Lato" panose="020F0502020204030203" pitchFamily="34" charset="0"/>
              </a:rPr>
              <a:t>Question type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</a:rPr>
              <a:t>: multi-choice + problem-solving. </a:t>
            </a:r>
          </a:p>
          <a:p>
            <a:pPr lvl="1"/>
            <a:r>
              <a:rPr lang="en-US" b="1" i="0" dirty="0">
                <a:solidFill>
                  <a:srgbClr val="202122"/>
                </a:solidFill>
                <a:effectLst/>
                <a:latin typeface="Lato" panose="020F0502020204030203" pitchFamily="34" charset="0"/>
              </a:rPr>
              <a:t>Examination format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</a:rPr>
              <a:t>: In-person. You will be able to download a digital copy of the test (word file) from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</a:rPr>
              <a:t>UMlearn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</a:rPr>
              <a:t> and submit it to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</a:rPr>
              <a:t>UMLearn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</a:rPr>
              <a:t>. </a:t>
            </a:r>
          </a:p>
          <a:p>
            <a:pPr lvl="1"/>
            <a:r>
              <a:rPr lang="en-US" b="1" i="0" dirty="0">
                <a:solidFill>
                  <a:srgbClr val="202122"/>
                </a:solidFill>
                <a:effectLst/>
                <a:latin typeface="Lato" panose="020F0502020204030203" pitchFamily="34" charset="0"/>
              </a:rPr>
              <a:t>Guideline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</a:rPr>
              <a:t>: The exam is open book. You are allowed to access class notes, textbooks, and slides. However, </a:t>
            </a:r>
            <a:r>
              <a:rPr lang="en-US" b="1" i="0" dirty="0">
                <a:solidFill>
                  <a:srgbClr val="202122"/>
                </a:solidFill>
                <a:effectLst/>
                <a:latin typeface="Lato" panose="020F0502020204030203" pitchFamily="34" charset="0"/>
              </a:rPr>
              <a:t>no search online and the use of generative AI (e.g., ChatGPT) is not allowed. </a:t>
            </a:r>
            <a:endParaRPr lang="en-US" b="0" i="0" dirty="0">
              <a:solidFill>
                <a:srgbClr val="202122"/>
              </a:solidFill>
              <a:effectLst/>
              <a:latin typeface="Lato" panose="020F0502020204030203" pitchFamily="34" charset="0"/>
            </a:endParaRPr>
          </a:p>
          <a:p>
            <a:endParaRPr lang="en-US" dirty="0">
              <a:solidFill>
                <a:srgbClr val="202122"/>
              </a:solidFill>
              <a:latin typeface="Lato" panose="020F0502020204030203" pitchFamily="34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057223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71B3-5446-4AB2-B203-75A6C1CC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 Localization: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529AF-E3D0-4C14-A296-9B23CE198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the similarity of bug reports and files/methods</a:t>
            </a:r>
          </a:p>
          <a:p>
            <a:r>
              <a:rPr lang="en-US" dirty="0"/>
              <a:t>Model the bug proneness of files</a:t>
            </a:r>
          </a:p>
          <a:p>
            <a:pPr lvl="1"/>
            <a:r>
              <a:rPr lang="en-US" dirty="0"/>
              <a:t>Number of bugs in a file (based on its history)</a:t>
            </a:r>
          </a:p>
          <a:p>
            <a:r>
              <a:rPr lang="en-US" altLang="zh-CN" u="sng" dirty="0"/>
              <a:t>Model the similarity of previous bug reports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0F2BA-3F84-4399-BAAC-C3BF8ADE4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A65DE-8EA3-4C05-839A-995644E452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14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3822-8589-4CDC-BE10-A54AF524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the similarity of previous bug reports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3CBCB-7D6E-4AF2-84AA-24E6927DA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1233055"/>
          </a:xfrm>
        </p:spPr>
        <p:txBody>
          <a:bodyPr>
            <a:normAutofit/>
          </a:bodyPr>
          <a:lstStyle/>
          <a:p>
            <a:r>
              <a:rPr lang="en-US" dirty="0"/>
              <a:t>Observation: similar bugs are likely to happen in similar files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30A28-6D1B-4DF0-B08D-9E852AB2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A65DE-8EA3-4C05-839A-995644E452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F55427-D196-4153-BD84-8428F5B42A3C}"/>
              </a:ext>
            </a:extLst>
          </p:cNvPr>
          <p:cNvSpPr/>
          <p:nvPr/>
        </p:nvSpPr>
        <p:spPr>
          <a:xfrm>
            <a:off x="787940" y="3123906"/>
            <a:ext cx="7670260" cy="2480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Check out bug report before submitting a new bug report, to avoid duplicate.</a:t>
            </a:r>
          </a:p>
        </p:txBody>
      </p:sp>
    </p:spTree>
    <p:extLst>
      <p:ext uri="{BB962C8B-B14F-4D97-AF65-F5344CB8AC3E}">
        <p14:creationId xmlns:p14="http://schemas.microsoft.com/office/powerpoint/2010/main" val="95840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E47D1-565E-4F98-8AB8-638AF2E92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2271"/>
            <a:ext cx="78867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lnSpc>
                <a:spcPct val="90000"/>
              </a:lnSpc>
            </a:pPr>
            <a:endParaRPr lang="en-US" sz="45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7D65D3-132F-4082-B435-98F6E7AE6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7" r="4042"/>
          <a:stretch/>
        </p:blipFill>
        <p:spPr>
          <a:xfrm>
            <a:off x="4586123" y="3076560"/>
            <a:ext cx="4288028" cy="24203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57C1E-72ED-4DF7-B5B3-0F589200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9BA65DE-8EA3-4C05-839A-995644E452AF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76A3B4-9037-4D08-976C-BACF6AB70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45" y="210864"/>
            <a:ext cx="4310555" cy="40556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5FB14DF-3358-16DB-B4DD-9130C0B4A9DF}"/>
                  </a:ext>
                </a:extLst>
              </p14:cNvPr>
              <p14:cNvContentPartPr/>
              <p14:nvPr/>
            </p14:nvContentPartPr>
            <p14:xfrm>
              <a:off x="1341873" y="641796"/>
              <a:ext cx="1475280" cy="29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5FB14DF-3358-16DB-B4DD-9130C0B4A9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7873" y="533796"/>
                <a:ext cx="15829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63AC6ED-EDFF-FD8E-9717-808BCD44400F}"/>
                  </a:ext>
                </a:extLst>
              </p14:cNvPr>
              <p14:cNvContentPartPr/>
              <p14:nvPr/>
            </p14:nvContentPartPr>
            <p14:xfrm>
              <a:off x="5661153" y="3471411"/>
              <a:ext cx="1185480" cy="59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63AC6ED-EDFF-FD8E-9717-808BCD4440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07153" y="3363771"/>
                <a:ext cx="1293120" cy="27504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54FB6208-20D5-4756-AFDC-0C3BED4A275B}"/>
              </a:ext>
            </a:extLst>
          </p:cNvPr>
          <p:cNvSpPr/>
          <p:nvPr/>
        </p:nvSpPr>
        <p:spPr>
          <a:xfrm>
            <a:off x="126720" y="2988720"/>
            <a:ext cx="4389120" cy="731520"/>
          </a:xfrm>
          <a:prstGeom prst="rect">
            <a:avLst/>
          </a:prstGeom>
          <a:solidFill>
            <a:srgbClr val="008C3A">
              <a:alpha val="5000"/>
            </a:srgbClr>
          </a:solidFill>
          <a:ln w="12600">
            <a:solidFill>
              <a:srgbClr val="008C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8C3A"/>
              </a:solidFill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6EA82D2-E4F8-450B-BDD0-B96E688C33CC}"/>
              </a:ext>
            </a:extLst>
          </p:cNvPr>
          <p:cNvSpPr/>
          <p:nvPr/>
        </p:nvSpPr>
        <p:spPr>
          <a:xfrm>
            <a:off x="4407840" y="4445640"/>
            <a:ext cx="4572000" cy="365760"/>
          </a:xfrm>
          <a:prstGeom prst="rect">
            <a:avLst/>
          </a:prstGeom>
          <a:solidFill>
            <a:srgbClr val="008C3A">
              <a:alpha val="5000"/>
            </a:srgbClr>
          </a:solidFill>
          <a:ln w="12600">
            <a:solidFill>
              <a:srgbClr val="008C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8C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1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96CBE-DE24-443F-A2A6-CD59350E2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5C02E-C67C-43E7-BAFF-90CAD27C9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A65DE-8EA3-4C05-839A-995644E452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756DBB-4BA3-400F-A0D3-DBFB55818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2" y="1783917"/>
            <a:ext cx="8334375" cy="42653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E49B740-0783-4AB4-8F81-C311C0453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Model the similarity of previous bug reports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5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D35C1-34ED-43D3-4B40-1E890F032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technique</a:t>
            </a:r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60FD5E5-042D-5DFD-F992-4803E33E11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350417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4397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11F17-2119-2271-AE20-4FCEF5F1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B9A27-340D-3CF3-A6C7-E65F0E009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Recommend developer to fix bugs</a:t>
            </a:r>
          </a:p>
          <a:p>
            <a:r>
              <a:rPr lang="en-US" dirty="0"/>
              <a:t>Predict the severity of bugs</a:t>
            </a:r>
          </a:p>
          <a:p>
            <a:r>
              <a:rPr lang="en-US" dirty="0"/>
              <a:t>Etc.</a:t>
            </a:r>
          </a:p>
          <a:p>
            <a:endParaRPr lang="en-US" u="sng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46930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4F71D-E27D-47BA-9D7D-8850E71F0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 developer to fix bugs: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DFDB8-EA8A-4DF5-B9F0-8139E843D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A65DE-8EA3-4C05-839A-995644E452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372748-032A-49C1-A8B1-3CE062435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94" y="1707845"/>
            <a:ext cx="8858011" cy="38893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C5ACEDD-4FF5-47FF-B978-EE4DE9F97F43}"/>
                  </a:ext>
                </a:extLst>
              </p14:cNvPr>
              <p14:cNvContentPartPr/>
              <p14:nvPr/>
            </p14:nvContentPartPr>
            <p14:xfrm>
              <a:off x="6434676" y="1917538"/>
              <a:ext cx="1325160" cy="756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C5ACEDD-4FF5-47FF-B978-EE4DE9F97F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7036" y="1899538"/>
                <a:ext cx="1360800" cy="79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4A4F24E-4FD5-489F-B336-78D7B3708EDD}"/>
              </a:ext>
            </a:extLst>
          </p:cNvPr>
          <p:cNvGrpSpPr/>
          <p:nvPr/>
        </p:nvGrpSpPr>
        <p:grpSpPr>
          <a:xfrm>
            <a:off x="7569756" y="1354858"/>
            <a:ext cx="890280" cy="852480"/>
            <a:chOff x="7569756" y="1354858"/>
            <a:chExt cx="890280" cy="85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5CC5AF-AD44-460B-A1E6-AEF3B5FBAE8B}"/>
                    </a:ext>
                  </a:extLst>
                </p14:cNvPr>
                <p14:cNvContentPartPr/>
                <p14:nvPr/>
              </p14:nvContentPartPr>
              <p14:xfrm>
                <a:off x="7685676" y="1671298"/>
                <a:ext cx="287640" cy="290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5CC5AF-AD44-460B-A1E6-AEF3B5FBAE8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67676" y="1653298"/>
                  <a:ext cx="3232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B4F2F56-DAB5-4240-B0A7-469CACB41CC4}"/>
                    </a:ext>
                  </a:extLst>
                </p14:cNvPr>
                <p14:cNvContentPartPr/>
                <p14:nvPr/>
              </p14:nvContentPartPr>
              <p14:xfrm>
                <a:off x="7569756" y="1831498"/>
                <a:ext cx="214560" cy="21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B4F2F56-DAB5-4240-B0A7-469CACB41CC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52116" y="1813858"/>
                  <a:ext cx="2502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FA7DD42-52BD-4480-AF42-DABBC8A4E491}"/>
                    </a:ext>
                  </a:extLst>
                </p14:cNvPr>
                <p14:cNvContentPartPr/>
                <p14:nvPr/>
              </p14:nvContentPartPr>
              <p14:xfrm>
                <a:off x="8191836" y="1354858"/>
                <a:ext cx="268200" cy="528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FA7DD42-52BD-4480-AF42-DABBC8A4E4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73836" y="1336858"/>
                  <a:ext cx="30384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F8DF967-4085-4037-832F-CF2F1E92A30E}"/>
                    </a:ext>
                  </a:extLst>
                </p14:cNvPr>
                <p14:cNvContentPartPr/>
                <p14:nvPr/>
              </p14:nvContentPartPr>
              <p14:xfrm>
                <a:off x="8316036" y="2165938"/>
                <a:ext cx="28440" cy="41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F8DF967-4085-4037-832F-CF2F1E92A30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98396" y="2148298"/>
                  <a:ext cx="64080" cy="7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C9DD581-1257-42E6-8598-C6A04DB458DF}"/>
                  </a:ext>
                </a:extLst>
              </p14:cNvPr>
              <p14:cNvContentPartPr/>
              <p14:nvPr/>
            </p14:nvContentPartPr>
            <p14:xfrm>
              <a:off x="6730560" y="1987920"/>
              <a:ext cx="1123920" cy="367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C9DD581-1257-42E6-8598-C6A04DB458D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21200" y="1978560"/>
                <a:ext cx="1142640" cy="38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7784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92E64-FC90-458B-A547-006C682C8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Leverage activities profile</a:t>
            </a:r>
          </a:p>
          <a:p>
            <a:pPr lvl="1"/>
            <a:r>
              <a:rPr lang="en-US" dirty="0"/>
              <a:t>Ownership,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en-US" dirty="0"/>
              <a:t>eview, resolve in the bug track system</a:t>
            </a:r>
          </a:p>
          <a:p>
            <a:r>
              <a:rPr lang="en-US" dirty="0"/>
              <a:t>Leverage expertise</a:t>
            </a:r>
          </a:p>
          <a:p>
            <a:pPr lvl="1"/>
            <a:r>
              <a:rPr lang="en-US" dirty="0"/>
              <a:t>Topic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8A193-5EED-4D84-B0C2-042D6A8E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A65DE-8EA3-4C05-839A-995644E452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3758E9C-4BEC-4B60-B261-0A98AF6B6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 developer to fix bugs: Technique</a:t>
            </a:r>
          </a:p>
        </p:txBody>
      </p:sp>
    </p:spTree>
    <p:extLst>
      <p:ext uri="{BB962C8B-B14F-4D97-AF65-F5344CB8AC3E}">
        <p14:creationId xmlns:p14="http://schemas.microsoft.com/office/powerpoint/2010/main" val="3565809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0A1F3-509B-4ADF-AB98-5F194664B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similar bug reports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91081-EE77-4FBE-9FAE-6D688905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A65DE-8EA3-4C05-839A-995644E452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B9EFE-8CB5-41E6-B6D2-381A48B7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1296328"/>
            <a:ext cx="8334375" cy="42653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BF3211-07C6-4800-B2A7-B3316CECCE73}"/>
              </a:ext>
            </a:extLst>
          </p:cNvPr>
          <p:cNvSpPr/>
          <p:nvPr/>
        </p:nvSpPr>
        <p:spPr>
          <a:xfrm>
            <a:off x="438726" y="3928454"/>
            <a:ext cx="8266545" cy="1976582"/>
          </a:xfrm>
          <a:prstGeom prst="rect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The fixer of the similar bugs</a:t>
            </a:r>
          </a:p>
          <a:p>
            <a:pPr algn="ctr"/>
            <a:r>
              <a:rPr lang="en-US" dirty="0">
                <a:solidFill>
                  <a:srgbClr val="006666"/>
                </a:solidFill>
              </a:rPr>
              <a:t>Reviewer of the similar bugs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F29D273-85A6-4751-BDDB-0E64C09C23CF}"/>
                  </a:ext>
                </a:extLst>
              </p14:cNvPr>
              <p14:cNvContentPartPr/>
              <p14:nvPr/>
            </p14:nvContentPartPr>
            <p14:xfrm>
              <a:off x="2215440" y="1342080"/>
              <a:ext cx="2139120" cy="3688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F29D273-85A6-4751-BDDB-0E64C09C23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6080" y="1332720"/>
                <a:ext cx="2157840" cy="370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76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92E64-FC90-458B-A547-006C682C8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Leverage activities profile</a:t>
            </a:r>
          </a:p>
          <a:p>
            <a:pPr lvl="1"/>
            <a:r>
              <a:rPr lang="en-US" dirty="0"/>
              <a:t>Review, commit, ownership, resolve in the bug track system</a:t>
            </a:r>
          </a:p>
          <a:p>
            <a:r>
              <a:rPr lang="en-US" u="sng" dirty="0"/>
              <a:t>Leverage expertise</a:t>
            </a:r>
          </a:p>
          <a:p>
            <a:pPr lvl="1"/>
            <a:r>
              <a:rPr lang="en-US" dirty="0"/>
              <a:t>Topic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8A193-5EED-4D84-B0C2-042D6A8E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A65DE-8EA3-4C05-839A-995644E452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3758E9C-4BEC-4B60-B261-0A98AF6B6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 developer to fix bugs: Technique</a:t>
            </a:r>
          </a:p>
        </p:txBody>
      </p:sp>
    </p:spTree>
    <p:extLst>
      <p:ext uri="{BB962C8B-B14F-4D97-AF65-F5344CB8AC3E}">
        <p14:creationId xmlns:p14="http://schemas.microsoft.com/office/powerpoint/2010/main" val="3607010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0" descr="Related image">
            <a:extLst>
              <a:ext uri="{FF2B5EF4-FFF2-40B4-BE49-F238E27FC236}">
                <a16:creationId xmlns:a16="http://schemas.microsoft.com/office/drawing/2014/main" id="{ED214973-0138-4BB9-AD74-7BECBAAA9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807" y="1846714"/>
            <a:ext cx="4873451" cy="312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89DDD-9B38-475F-961E-1785ECBE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A65DE-8EA3-4C05-839A-995644E452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DDA16656-C308-4E58-9017-E38E125B41E7}"/>
              </a:ext>
            </a:extLst>
          </p:cNvPr>
          <p:cNvSpPr/>
          <p:nvPr/>
        </p:nvSpPr>
        <p:spPr>
          <a:xfrm>
            <a:off x="7198600" y="1456439"/>
            <a:ext cx="1656678" cy="1473797"/>
          </a:xfrm>
          <a:prstGeom prst="flowChartMagneticDisk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rgbClr val="006666"/>
                </a:solidFill>
              </a:rPr>
              <a:t>Source Code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3BBB534D-AC52-492A-8E45-B230482BD1EE}"/>
              </a:ext>
            </a:extLst>
          </p:cNvPr>
          <p:cNvSpPr/>
          <p:nvPr/>
        </p:nvSpPr>
        <p:spPr>
          <a:xfrm>
            <a:off x="557493" y="2897981"/>
            <a:ext cx="1656678" cy="1473797"/>
          </a:xfrm>
          <a:prstGeom prst="flowChartMagneticDisk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rgbClr val="006666"/>
                </a:solidFill>
              </a:rPr>
              <a:t>Issue Report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D82A26D0-2E8D-402D-BA90-C84AFCFBD77D}"/>
              </a:ext>
            </a:extLst>
          </p:cNvPr>
          <p:cNvSpPr/>
          <p:nvPr/>
        </p:nvSpPr>
        <p:spPr>
          <a:xfrm>
            <a:off x="6820306" y="2993885"/>
            <a:ext cx="2148840" cy="1867759"/>
          </a:xfrm>
          <a:prstGeom prst="flowChartMagneticDisk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rgbClr val="006666"/>
                </a:solidFill>
              </a:rPr>
              <a:t>Question Answering Pairs:</a:t>
            </a:r>
            <a:r>
              <a:rPr lang="zh-CN" altLang="en-US" dirty="0">
                <a:solidFill>
                  <a:srgbClr val="006666"/>
                </a:solidFill>
              </a:rPr>
              <a:t> </a:t>
            </a:r>
            <a:r>
              <a:rPr lang="en-CA" altLang="zh-CN" dirty="0">
                <a:solidFill>
                  <a:srgbClr val="006666"/>
                </a:solidFill>
              </a:rPr>
              <a:t>Stack Overflow</a:t>
            </a:r>
            <a:endParaRPr lang="en-CA" dirty="0">
              <a:solidFill>
                <a:srgbClr val="006666"/>
              </a:solidFill>
            </a:endParaRP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C31D7A9F-831F-4FF2-9AB4-BFE091E3D92E}"/>
              </a:ext>
            </a:extLst>
          </p:cNvPr>
          <p:cNvSpPr/>
          <p:nvPr/>
        </p:nvSpPr>
        <p:spPr>
          <a:xfrm>
            <a:off x="5338580" y="5136182"/>
            <a:ext cx="1656678" cy="1473797"/>
          </a:xfrm>
          <a:prstGeom prst="flowChartMagneticDisk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rgbClr val="006666"/>
                </a:solidFill>
              </a:rPr>
              <a:t>Pull Requests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4DECDF80-9474-4886-8967-E501E1B2BA06}"/>
              </a:ext>
            </a:extLst>
          </p:cNvPr>
          <p:cNvSpPr/>
          <p:nvPr/>
        </p:nvSpPr>
        <p:spPr>
          <a:xfrm>
            <a:off x="1293468" y="4972942"/>
            <a:ext cx="2026071" cy="1473797"/>
          </a:xfrm>
          <a:prstGeom prst="flowChartMagneticDisk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rgbClr val="006666"/>
                </a:solidFill>
              </a:rPr>
              <a:t>Traces/Logs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AAB0906-9546-4CD6-BBF7-41FB8C9545E6}"/>
              </a:ext>
            </a:extLst>
          </p:cNvPr>
          <p:cNvSpPr txBox="1">
            <a:spLocks/>
          </p:cNvSpPr>
          <p:nvPr/>
        </p:nvSpPr>
        <p:spPr bwMode="auto">
          <a:xfrm>
            <a:off x="831273" y="10255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defTabSz="914400"/>
            <a:r>
              <a:rPr lang="en-CA" kern="0" dirty="0"/>
              <a:t>What to mine?</a:t>
            </a:r>
          </a:p>
        </p:txBody>
      </p: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2A899D56-1419-40FC-AC14-745EF9497B65}"/>
              </a:ext>
            </a:extLst>
          </p:cNvPr>
          <p:cNvSpPr/>
          <p:nvPr/>
        </p:nvSpPr>
        <p:spPr>
          <a:xfrm>
            <a:off x="746894" y="1015328"/>
            <a:ext cx="1656678" cy="1473797"/>
          </a:xfrm>
          <a:prstGeom prst="flowChartMagneticDisk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>
                <a:solidFill>
                  <a:srgbClr val="006666"/>
                </a:solidFill>
              </a:rPr>
              <a:t>Mobile apps marketplace</a:t>
            </a:r>
            <a:endParaRPr lang="en-CA" dirty="0">
              <a:solidFill>
                <a:srgbClr val="006666"/>
              </a:solidFill>
            </a:endParaRP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B3B3C749-B505-4F02-8D60-EDA2504206B1}"/>
              </a:ext>
            </a:extLst>
          </p:cNvPr>
          <p:cNvSpPr/>
          <p:nvPr/>
        </p:nvSpPr>
        <p:spPr>
          <a:xfrm>
            <a:off x="3889134" y="1028196"/>
            <a:ext cx="1656678" cy="1473797"/>
          </a:xfrm>
          <a:prstGeom prst="flowChartMagneticDisk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>
                <a:solidFill>
                  <a:srgbClr val="006666"/>
                </a:solidFill>
              </a:rPr>
              <a:t>……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0F4F26C-A84B-4C00-9AD1-49BE453A8348}"/>
                  </a:ext>
                </a:extLst>
              </p14:cNvPr>
              <p14:cNvContentPartPr/>
              <p14:nvPr/>
            </p14:nvContentPartPr>
            <p14:xfrm>
              <a:off x="6414746" y="1417210"/>
              <a:ext cx="2832120" cy="1512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0F4F26C-A84B-4C00-9AD1-49BE453A83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1746" y="1354210"/>
                <a:ext cx="2957760" cy="163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341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3500" dirty="0"/>
              <a:t>Topic Modeling: Black-Box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114800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Model a document as a probability distribution of topics</a:t>
            </a:r>
          </a:p>
          <a:p>
            <a:pPr lvl="1"/>
            <a:r>
              <a:rPr lang="en-US" sz="2400" dirty="0">
                <a:latin typeface="+mn-lt"/>
              </a:rPr>
              <a:t>A topic is a probability distribution of words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86BEC4-4AB6-42D2-9D97-0D5A1371B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A65DE-8EA3-4C05-839A-995644E452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12292" name="Picture 4" descr="Related image">
            <a:extLst>
              <a:ext uri="{FF2B5EF4-FFF2-40B4-BE49-F238E27FC236}">
                <a16:creationId xmlns:a16="http://schemas.microsoft.com/office/drawing/2014/main" id="{E30781DC-0F21-492C-B072-9DA10A7A8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806295"/>
            <a:ext cx="6775796" cy="356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245A0D-464D-4275-B05F-72DC87FDC961}"/>
              </a:ext>
            </a:extLst>
          </p:cNvPr>
          <p:cNvSpPr txBox="1"/>
          <p:nvPr/>
        </p:nvSpPr>
        <p:spPr>
          <a:xfrm>
            <a:off x="4101905" y="6353145"/>
            <a:ext cx="3944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Most simple and common :LDA</a:t>
            </a:r>
          </a:p>
        </p:txBody>
      </p:sp>
    </p:spTree>
    <p:extLst>
      <p:ext uri="{BB962C8B-B14F-4D97-AF65-F5344CB8AC3E}">
        <p14:creationId xmlns:p14="http://schemas.microsoft.com/office/powerpoint/2010/main" val="1432765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25750-D458-4194-B0F7-F48D4AD1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32099"/>
            <a:ext cx="7772400" cy="1143000"/>
          </a:xfrm>
        </p:spPr>
        <p:txBody>
          <a:bodyPr/>
          <a:lstStyle/>
          <a:p>
            <a:r>
              <a:rPr lang="en-CA" dirty="0"/>
              <a:t>Usage of Topic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C7085-C40D-4CE3-9A96-466C54D22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kern="1200" dirty="0">
                <a:latin typeface="+mn-lt"/>
                <a:cs typeface="Times New Roman" pitchFamily="18" charset="0"/>
              </a:rPr>
              <a:t>Dimensionality reduction: words -&gt; topics</a:t>
            </a:r>
          </a:p>
          <a:p>
            <a:r>
              <a:rPr lang="en-US" sz="2800" kern="1200" dirty="0">
                <a:latin typeface="+mn-lt"/>
                <a:cs typeface="Times New Roman" pitchFamily="18" charset="0"/>
              </a:rPr>
              <a:t>Help with data exploration.</a:t>
            </a:r>
          </a:p>
          <a:p>
            <a:r>
              <a:rPr lang="en-US" sz="2800" kern="1200" dirty="0">
                <a:latin typeface="+mn-lt"/>
                <a:cs typeface="Times New Roman" pitchFamily="18" charset="0"/>
              </a:rPr>
              <a:t>Able to link a document and a query</a:t>
            </a:r>
          </a:p>
          <a:p>
            <a:pPr lvl="1"/>
            <a:r>
              <a:rPr lang="en-US" sz="2400" kern="1200" dirty="0">
                <a:latin typeface="+mn-lt"/>
                <a:cs typeface="Times New Roman" pitchFamily="18" charset="0"/>
              </a:rPr>
              <a:t>Do not have share any words</a:t>
            </a:r>
          </a:p>
          <a:p>
            <a:pPr lvl="1"/>
            <a:r>
              <a:rPr lang="en-US" sz="2400" kern="1200" dirty="0">
                <a:latin typeface="+mn-lt"/>
                <a:cs typeface="Times New Roman" pitchFamily="18" charset="0"/>
              </a:rPr>
              <a:t>Share related words of the same topics</a:t>
            </a:r>
            <a:endParaRPr lang="en-CA" dirty="0">
              <a:latin typeface="+mn-lt"/>
            </a:endParaRP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965FC-EBA6-48E6-881C-F35E9554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A65DE-8EA3-4C05-839A-995644E452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90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FE34B-F2E1-42ED-94F0-3C9DA2887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A65DE-8EA3-4C05-839A-995644E452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07BADF-2F2C-4862-A082-DFD41DAA4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" y="1344973"/>
            <a:ext cx="3829928" cy="416805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D2336BD-060F-48C0-B021-7AD4C1A166F6}"/>
              </a:ext>
            </a:extLst>
          </p:cNvPr>
          <p:cNvGrpSpPr/>
          <p:nvPr/>
        </p:nvGrpSpPr>
        <p:grpSpPr>
          <a:xfrm>
            <a:off x="5253182" y="2415309"/>
            <a:ext cx="1554018" cy="1736436"/>
            <a:chOff x="5111173" y="2433782"/>
            <a:chExt cx="1554018" cy="1736436"/>
          </a:xfrm>
        </p:grpSpPr>
        <p:pic>
          <p:nvPicPr>
            <p:cNvPr id="9" name="Graphic 8" descr="Male profile">
              <a:extLst>
                <a:ext uri="{FF2B5EF4-FFF2-40B4-BE49-F238E27FC236}">
                  <a16:creationId xmlns:a16="http://schemas.microsoft.com/office/drawing/2014/main" id="{0B3FF3D0-9544-4D24-BE19-2FE791C91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11173" y="2433782"/>
              <a:ext cx="1554018" cy="15540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31BB6C-9EBA-440E-9921-09A8D1D99B36}"/>
                </a:ext>
              </a:extLst>
            </p:cNvPr>
            <p:cNvSpPr txBox="1"/>
            <p:nvPr/>
          </p:nvSpPr>
          <p:spPr>
            <a:xfrm>
              <a:off x="5278961" y="3800886"/>
              <a:ext cx="1330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Developer </a:t>
              </a:r>
              <a:endParaRPr lang="en-US" dirty="0"/>
            </a:p>
          </p:txBody>
        </p:sp>
      </p:grp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C17EB7A8-1386-483B-8E1C-EB655CC1DEB5}"/>
              </a:ext>
            </a:extLst>
          </p:cNvPr>
          <p:cNvSpPr/>
          <p:nvPr/>
        </p:nvSpPr>
        <p:spPr>
          <a:xfrm>
            <a:off x="4274506" y="1152114"/>
            <a:ext cx="1755685" cy="738909"/>
          </a:xfrm>
          <a:prstGeom prst="borderCallout1">
            <a:avLst>
              <a:gd name="adj1" fmla="val 108750"/>
              <a:gd name="adj2" fmla="val 44275"/>
              <a:gd name="adj3" fmla="val 190000"/>
              <a:gd name="adj4" fmla="val 97923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comments</a:t>
            </a:r>
          </a:p>
        </p:txBody>
      </p:sp>
      <p:sp>
        <p:nvSpPr>
          <p:cNvPr id="14" name="Callout: Line 13">
            <a:extLst>
              <a:ext uri="{FF2B5EF4-FFF2-40B4-BE49-F238E27FC236}">
                <a16:creationId xmlns:a16="http://schemas.microsoft.com/office/drawing/2014/main" id="{E542475B-2FAF-42E6-B525-7DD190BC5688}"/>
              </a:ext>
            </a:extLst>
          </p:cNvPr>
          <p:cNvSpPr/>
          <p:nvPr/>
        </p:nvSpPr>
        <p:spPr>
          <a:xfrm>
            <a:off x="7165142" y="2415309"/>
            <a:ext cx="1755685" cy="738909"/>
          </a:xfrm>
          <a:prstGeom prst="borderCallout1">
            <a:avLst>
              <a:gd name="adj1" fmla="val 50000"/>
              <a:gd name="adj2" fmla="val -2020"/>
              <a:gd name="adj3" fmla="val 138750"/>
              <a:gd name="adj4" fmla="val -32545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Fixed bugs</a:t>
            </a: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E57269CA-0DDF-48F1-855B-E80BD86F0CBC}"/>
              </a:ext>
            </a:extLst>
          </p:cNvPr>
          <p:cNvSpPr/>
          <p:nvPr/>
        </p:nvSpPr>
        <p:spPr>
          <a:xfrm>
            <a:off x="6851073" y="4461163"/>
            <a:ext cx="1755685" cy="877455"/>
          </a:xfrm>
          <a:prstGeom prst="borderCallout1">
            <a:avLst>
              <a:gd name="adj1" fmla="val 50000"/>
              <a:gd name="adj2" fmla="val -2020"/>
              <a:gd name="adj3" fmla="val -33750"/>
              <a:gd name="adj4" fmla="val -44645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Developed project/component/files</a:t>
            </a:r>
          </a:p>
        </p:txBody>
      </p:sp>
      <p:sp>
        <p:nvSpPr>
          <p:cNvPr id="18" name="Callout: Line 17">
            <a:extLst>
              <a:ext uri="{FF2B5EF4-FFF2-40B4-BE49-F238E27FC236}">
                <a16:creationId xmlns:a16="http://schemas.microsoft.com/office/drawing/2014/main" id="{BCE13653-83C8-48A5-A5DF-7429A426965A}"/>
              </a:ext>
            </a:extLst>
          </p:cNvPr>
          <p:cNvSpPr/>
          <p:nvPr/>
        </p:nvSpPr>
        <p:spPr>
          <a:xfrm>
            <a:off x="3867517" y="4597522"/>
            <a:ext cx="1755685" cy="738909"/>
          </a:xfrm>
          <a:prstGeom prst="borderCallout1">
            <a:avLst>
              <a:gd name="adj1" fmla="val -13750"/>
              <a:gd name="adj2" fmla="val 46906"/>
              <a:gd name="adj3" fmla="val -141250"/>
              <a:gd name="adj4" fmla="val 86350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Tags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EA98570-F1BF-4D27-99D8-0FDA1CE14735}"/>
                  </a:ext>
                </a:extLst>
              </p14:cNvPr>
              <p14:cNvContentPartPr/>
              <p14:nvPr/>
            </p14:nvContentPartPr>
            <p14:xfrm>
              <a:off x="709560" y="1098360"/>
              <a:ext cx="8084880" cy="5402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EA98570-F1BF-4D27-99D8-0FDA1CE147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0200" y="1089000"/>
                <a:ext cx="8103600" cy="542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222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0DD5-6951-4519-9A96-0E1F89603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Leverage expertise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808DA-9A66-4DB6-AD96-9A80E0B18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00909"/>
            <a:ext cx="7772400" cy="4114800"/>
          </a:xfrm>
        </p:spPr>
        <p:txBody>
          <a:bodyPr/>
          <a:lstStyle/>
          <a:p>
            <a:r>
              <a:rPr lang="en-US" sz="2800" dirty="0"/>
              <a:t>Model expertise of developers using topic model</a:t>
            </a:r>
          </a:p>
          <a:p>
            <a:pPr lvl="1"/>
            <a:r>
              <a:rPr lang="en-US" sz="2400" dirty="0" err="1"/>
              <a:t>VD_comment</a:t>
            </a:r>
            <a:r>
              <a:rPr lang="en-US" sz="2400" dirty="0"/>
              <a:t>[t1,t2,… </a:t>
            </a:r>
            <a:r>
              <a:rPr lang="en-US" sz="2400" dirty="0" err="1"/>
              <a:t>tk</a:t>
            </a:r>
            <a:r>
              <a:rPr lang="en-US" sz="2400" dirty="0"/>
              <a:t>], </a:t>
            </a:r>
            <a:r>
              <a:rPr lang="en-US" sz="2400" dirty="0" err="1"/>
              <a:t>VD_development</a:t>
            </a:r>
            <a:r>
              <a:rPr lang="en-US" sz="2400" dirty="0"/>
              <a:t>[t1,t2,… </a:t>
            </a:r>
            <a:r>
              <a:rPr lang="en-US" sz="2400" dirty="0" err="1"/>
              <a:t>tk</a:t>
            </a:r>
            <a:r>
              <a:rPr lang="en-US" sz="2400" dirty="0"/>
              <a:t>]</a:t>
            </a:r>
          </a:p>
          <a:p>
            <a:r>
              <a:rPr lang="en-US" sz="2800" dirty="0"/>
              <a:t>Model the required expertise of a bug report using topic model</a:t>
            </a:r>
          </a:p>
          <a:p>
            <a:pPr lvl="1"/>
            <a:r>
              <a:rPr lang="en-US" sz="2400" dirty="0"/>
              <a:t>VB[t1,t2,… </a:t>
            </a:r>
            <a:r>
              <a:rPr lang="en-US" sz="2400" dirty="0" err="1"/>
              <a:t>tk</a:t>
            </a:r>
            <a:r>
              <a:rPr lang="en-US" sz="2400" dirty="0"/>
              <a:t>]</a:t>
            </a:r>
          </a:p>
          <a:p>
            <a:r>
              <a:rPr lang="en-US" sz="2800" dirty="0"/>
              <a:t>Match developers and bug reports based on their expertise</a:t>
            </a:r>
          </a:p>
          <a:p>
            <a:pPr lvl="1"/>
            <a:r>
              <a:rPr lang="en-US" sz="2400" dirty="0"/>
              <a:t>Topic matching</a:t>
            </a:r>
          </a:p>
          <a:p>
            <a:pPr lvl="1"/>
            <a:r>
              <a:rPr lang="en-US" sz="2400" dirty="0"/>
              <a:t>Calculate similarity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4D865-BF96-4007-A086-F9E96D280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A65DE-8EA3-4C05-839A-995644E452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76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0" descr="Related image">
            <a:extLst>
              <a:ext uri="{FF2B5EF4-FFF2-40B4-BE49-F238E27FC236}">
                <a16:creationId xmlns:a16="http://schemas.microsoft.com/office/drawing/2014/main" id="{ED214973-0138-4BB9-AD74-7BECBAAA9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807" y="1846714"/>
            <a:ext cx="4873451" cy="312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89DDD-9B38-475F-961E-1785ECBE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A65DE-8EA3-4C05-839A-995644E452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DDA16656-C308-4E58-9017-E38E125B41E7}"/>
              </a:ext>
            </a:extLst>
          </p:cNvPr>
          <p:cNvSpPr/>
          <p:nvPr/>
        </p:nvSpPr>
        <p:spPr>
          <a:xfrm>
            <a:off x="7198600" y="1456439"/>
            <a:ext cx="1656678" cy="1473797"/>
          </a:xfrm>
          <a:prstGeom prst="flowChartMagneticDisk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rgbClr val="006666"/>
                </a:solidFill>
              </a:rPr>
              <a:t>Source Code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3BBB534D-AC52-492A-8E45-B230482BD1EE}"/>
              </a:ext>
            </a:extLst>
          </p:cNvPr>
          <p:cNvSpPr/>
          <p:nvPr/>
        </p:nvSpPr>
        <p:spPr>
          <a:xfrm>
            <a:off x="557493" y="2897981"/>
            <a:ext cx="1656678" cy="1473797"/>
          </a:xfrm>
          <a:prstGeom prst="flowChartMagneticDisk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rgbClr val="006666"/>
                </a:solidFill>
              </a:rPr>
              <a:t>Issue Report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D82A26D0-2E8D-402D-BA90-C84AFCFBD77D}"/>
              </a:ext>
            </a:extLst>
          </p:cNvPr>
          <p:cNvSpPr/>
          <p:nvPr/>
        </p:nvSpPr>
        <p:spPr>
          <a:xfrm>
            <a:off x="6820306" y="2993885"/>
            <a:ext cx="2148840" cy="1867759"/>
          </a:xfrm>
          <a:prstGeom prst="flowChartMagneticDisk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rgbClr val="006666"/>
                </a:solidFill>
              </a:rPr>
              <a:t>Question Answering Pairs:</a:t>
            </a:r>
            <a:r>
              <a:rPr lang="zh-CN" altLang="en-US" dirty="0">
                <a:solidFill>
                  <a:srgbClr val="006666"/>
                </a:solidFill>
              </a:rPr>
              <a:t> </a:t>
            </a:r>
            <a:r>
              <a:rPr lang="en-CA" altLang="zh-CN" dirty="0">
                <a:solidFill>
                  <a:srgbClr val="006666"/>
                </a:solidFill>
              </a:rPr>
              <a:t>Stack Overflow</a:t>
            </a:r>
            <a:endParaRPr lang="en-CA" dirty="0">
              <a:solidFill>
                <a:srgbClr val="006666"/>
              </a:solidFill>
            </a:endParaRP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C31D7A9F-831F-4FF2-9AB4-BFE091E3D92E}"/>
              </a:ext>
            </a:extLst>
          </p:cNvPr>
          <p:cNvSpPr/>
          <p:nvPr/>
        </p:nvSpPr>
        <p:spPr>
          <a:xfrm>
            <a:off x="5338580" y="5136182"/>
            <a:ext cx="1656678" cy="1473797"/>
          </a:xfrm>
          <a:prstGeom prst="flowChartMagneticDisk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rgbClr val="006666"/>
                </a:solidFill>
              </a:rPr>
              <a:t>Pull Requests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4DECDF80-9474-4886-8967-E501E1B2BA06}"/>
              </a:ext>
            </a:extLst>
          </p:cNvPr>
          <p:cNvSpPr/>
          <p:nvPr/>
        </p:nvSpPr>
        <p:spPr>
          <a:xfrm>
            <a:off x="1293468" y="4972942"/>
            <a:ext cx="2026071" cy="1473797"/>
          </a:xfrm>
          <a:prstGeom prst="flowChartMagneticDisk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rgbClr val="006666"/>
                </a:solidFill>
              </a:rPr>
              <a:t>Traces/Logs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AAB0906-9546-4CD6-BBF7-41FB8C9545E6}"/>
              </a:ext>
            </a:extLst>
          </p:cNvPr>
          <p:cNvSpPr txBox="1">
            <a:spLocks/>
          </p:cNvSpPr>
          <p:nvPr/>
        </p:nvSpPr>
        <p:spPr bwMode="auto">
          <a:xfrm>
            <a:off x="831273" y="10255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defTabSz="914400"/>
            <a:r>
              <a:rPr lang="en-CA" kern="0" dirty="0"/>
              <a:t>What to mine?</a:t>
            </a:r>
          </a:p>
        </p:txBody>
      </p: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2A899D56-1419-40FC-AC14-745EF9497B65}"/>
              </a:ext>
            </a:extLst>
          </p:cNvPr>
          <p:cNvSpPr/>
          <p:nvPr/>
        </p:nvSpPr>
        <p:spPr>
          <a:xfrm>
            <a:off x="746894" y="1015328"/>
            <a:ext cx="1656678" cy="1473797"/>
          </a:xfrm>
          <a:prstGeom prst="flowChartMagneticDisk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>
                <a:solidFill>
                  <a:srgbClr val="006666"/>
                </a:solidFill>
              </a:rPr>
              <a:t>Mobile apps marketplace</a:t>
            </a:r>
            <a:endParaRPr lang="en-CA" dirty="0">
              <a:solidFill>
                <a:srgbClr val="006666"/>
              </a:solidFill>
            </a:endParaRP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B3B3C749-B505-4F02-8D60-EDA2504206B1}"/>
              </a:ext>
            </a:extLst>
          </p:cNvPr>
          <p:cNvSpPr/>
          <p:nvPr/>
        </p:nvSpPr>
        <p:spPr>
          <a:xfrm>
            <a:off x="3889134" y="1028196"/>
            <a:ext cx="1656678" cy="1473797"/>
          </a:xfrm>
          <a:prstGeom prst="flowChartMagneticDisk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>
                <a:solidFill>
                  <a:srgbClr val="006666"/>
                </a:solidFill>
              </a:rPr>
              <a:t>……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8888BB2-7A00-44FB-B4E1-413389946CDF}"/>
                  </a:ext>
                </a:extLst>
              </p14:cNvPr>
              <p14:cNvContentPartPr/>
              <p14:nvPr/>
            </p14:nvContentPartPr>
            <p14:xfrm>
              <a:off x="6541817" y="3315502"/>
              <a:ext cx="2563560" cy="1657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8888BB2-7A00-44FB-B4E1-413389946C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32817" y="3306502"/>
                <a:ext cx="2581200" cy="167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682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9C0EF0E-76C9-452D-B080-E6CE89610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3153"/>
            <a:ext cx="5979062" cy="3287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56DD19-71A8-4D39-80DD-7EEEA53F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684" y="196170"/>
            <a:ext cx="775202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Various types of data on Stack Overflow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014729-C3A7-4C0A-9FFD-DF8CB2DD4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255" y="3790957"/>
            <a:ext cx="6437745" cy="2936806"/>
          </a:xfrm>
          <a:prstGeom prst="rect">
            <a:avLst/>
          </a:prstGeom>
        </p:spPr>
      </p:pic>
      <p:sp>
        <p:nvSpPr>
          <p:cNvPr id="9" name="Callout: Line 8">
            <a:extLst>
              <a:ext uri="{FF2B5EF4-FFF2-40B4-BE49-F238E27FC236}">
                <a16:creationId xmlns:a16="http://schemas.microsoft.com/office/drawing/2014/main" id="{64BADED1-035B-474A-A2C6-3B38DD31AC05}"/>
              </a:ext>
            </a:extLst>
          </p:cNvPr>
          <p:cNvSpPr/>
          <p:nvPr/>
        </p:nvSpPr>
        <p:spPr>
          <a:xfrm>
            <a:off x="6289964" y="2121769"/>
            <a:ext cx="1865745" cy="757382"/>
          </a:xfrm>
          <a:prstGeom prst="borderCallout1">
            <a:avLst>
              <a:gd name="adj1" fmla="val 18750"/>
              <a:gd name="adj2" fmla="val -8333"/>
              <a:gd name="adj3" fmla="val -5793"/>
              <a:gd name="adj4" fmla="val -46749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Text description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EA99FF80-9604-4DFA-B803-2A194EE2994D}"/>
              </a:ext>
            </a:extLst>
          </p:cNvPr>
          <p:cNvSpPr/>
          <p:nvPr/>
        </p:nvSpPr>
        <p:spPr>
          <a:xfrm>
            <a:off x="6017491" y="5259360"/>
            <a:ext cx="1865745" cy="757382"/>
          </a:xfrm>
          <a:prstGeom prst="borderCallout1">
            <a:avLst>
              <a:gd name="adj1" fmla="val 18750"/>
              <a:gd name="adj2" fmla="val -8333"/>
              <a:gd name="adj3" fmla="val -37500"/>
              <a:gd name="adj4" fmla="val -36353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Code snippets</a:t>
            </a: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E0A54A50-A81A-41E9-A8C7-B9AFBDC864EB}"/>
              </a:ext>
            </a:extLst>
          </p:cNvPr>
          <p:cNvSpPr/>
          <p:nvPr/>
        </p:nvSpPr>
        <p:spPr>
          <a:xfrm>
            <a:off x="1948874" y="6058305"/>
            <a:ext cx="1865745" cy="757382"/>
          </a:xfrm>
          <a:prstGeom prst="borderCallout1">
            <a:avLst>
              <a:gd name="adj1" fmla="val 2896"/>
              <a:gd name="adj2" fmla="val 51073"/>
              <a:gd name="adj3" fmla="val -177744"/>
              <a:gd name="adj4" fmla="val 62162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votes</a:t>
            </a:r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6BC84121-740E-444D-9554-3340B11B4A5C}"/>
              </a:ext>
            </a:extLst>
          </p:cNvPr>
          <p:cNvSpPr/>
          <p:nvPr/>
        </p:nvSpPr>
        <p:spPr>
          <a:xfrm>
            <a:off x="327891" y="5204745"/>
            <a:ext cx="1865745" cy="757382"/>
          </a:xfrm>
          <a:prstGeom prst="borderCallout1">
            <a:avLst>
              <a:gd name="adj1" fmla="val 2896"/>
              <a:gd name="adj2" fmla="val 51073"/>
              <a:gd name="adj3" fmla="val -52134"/>
              <a:gd name="adj4" fmla="val 47805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97713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F91D37D-1780-46F6-8AB2-E89D02AC7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dirty="0"/>
              <a:t>Mining &amp; leveraging big SE crowd knowledge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239580D-126A-4E48-A52B-D85C3771D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44098"/>
            <a:ext cx="7886700" cy="4351338"/>
          </a:xfrm>
        </p:spPr>
        <p:txBody>
          <a:bodyPr/>
          <a:lstStyle/>
          <a:p>
            <a:r>
              <a:rPr lang="en-US" u="sng" dirty="0"/>
              <a:t>Mining big SE crowd knowledge data</a:t>
            </a:r>
          </a:p>
          <a:p>
            <a:endParaRPr lang="en-US" u="sng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D65789-C22C-4005-B597-563CA75267C7}"/>
              </a:ext>
            </a:extLst>
          </p:cNvPr>
          <p:cNvSpPr txBox="1"/>
          <p:nvPr/>
        </p:nvSpPr>
        <p:spPr>
          <a:xfrm>
            <a:off x="919018" y="6185097"/>
            <a:ext cx="7305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https://meta.stackexchange.com/questions/134495/academic-papers-using-stack-exchange-data</a:t>
            </a:r>
          </a:p>
        </p:txBody>
      </p:sp>
    </p:spTree>
    <p:extLst>
      <p:ext uri="{BB962C8B-B14F-4D97-AF65-F5344CB8AC3E}">
        <p14:creationId xmlns:p14="http://schemas.microsoft.com/office/powerpoint/2010/main" val="172356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C8074-D5CA-465C-A349-AA7DA28EC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8C10F-A60C-420D-B9D5-56AC2D24E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5E32F-8A41-43A0-AD82-797B8B4DA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909637"/>
            <a:ext cx="875347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2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F1E3-2095-4976-9A4B-3807F46AE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50911-0537-43A6-926E-4E826358D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0C825-C8F3-450D-89EE-D2742ECC6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53" y="782150"/>
            <a:ext cx="8297694" cy="508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05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58F94-D948-4084-950A-54A0D1D86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B85EC-0C90-405A-9E5C-D0FC02768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D1D63-E5E1-4D8F-90F5-794D6382B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74" y="505129"/>
            <a:ext cx="7225524" cy="5298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2E091B-0C7D-426C-8326-AA42565B4B5D}"/>
              </a:ext>
            </a:extLst>
          </p:cNvPr>
          <p:cNvSpPr txBox="1"/>
          <p:nvPr/>
        </p:nvSpPr>
        <p:spPr>
          <a:xfrm>
            <a:off x="1196502" y="6029705"/>
            <a:ext cx="7091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 T, Gao C, Ma L,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Lyu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M, Kim M. An empirical study of common challenges in developing deep learning applications. In2019 IEEE 30th International Symposium on Software Reliability Engineering (ISSRE) 2019 Oct 28 (pp. 104-115). IEEE.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328869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1F3BE-174E-479A-8B53-388DBB718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Leveraging source code</a:t>
            </a:r>
          </a:p>
          <a:p>
            <a:pPr lvl="1"/>
            <a:r>
              <a:rPr lang="en-US" u="sng" dirty="0"/>
              <a:t>Code recommendation</a:t>
            </a:r>
          </a:p>
          <a:p>
            <a:pPr lvl="1"/>
            <a:r>
              <a:rPr lang="en-US" dirty="0"/>
              <a:t>Code completion</a:t>
            </a:r>
          </a:p>
          <a:p>
            <a:pPr lvl="1"/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BD53FE-CE2B-48A7-9575-95D77030E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181476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C7C6090-83A5-4DA6-86E5-256D4F272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developers utilize source code from </a:t>
            </a:r>
            <a:r>
              <a:rPr lang="en-US"/>
              <a:t>Stack Overflow?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311451-37B2-4A64-BBCE-39DD2D855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sz="2800" b="1" dirty="0"/>
              <a:t>Empirical Software Engineering Journal(EMSE) 2018</a:t>
            </a:r>
          </a:p>
          <a:p>
            <a:r>
              <a:rPr lang="en-US" sz="2800" dirty="0" err="1"/>
              <a:t>Yuhao</a:t>
            </a:r>
            <a:r>
              <a:rPr lang="en-US" sz="2800" dirty="0"/>
              <a:t> Wu et al. </a:t>
            </a:r>
            <a:endParaRPr lang="en" sz="28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392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350" y="1539300"/>
            <a:ext cx="8493300" cy="2086299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" name="Google Shape;94;p15"/>
          <p:cNvSpPr txBox="1"/>
          <p:nvPr/>
        </p:nvSpPr>
        <p:spPr>
          <a:xfrm>
            <a:off x="311700" y="4034225"/>
            <a:ext cx="8520600" cy="2183400"/>
          </a:xfrm>
          <a:prstGeom prst="rect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73A4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6F42C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generateID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73A4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032F62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"avalon"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D73A4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4572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Math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80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random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().</a:t>
            </a:r>
            <a:r>
              <a:rPr lang="en" sz="180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toString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36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).</a:t>
            </a:r>
            <a:r>
              <a:rPr lang="en" sz="180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substring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80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15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en" sz="1800">
                <a:solidFill>
                  <a:srgbClr val="D73A4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4572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Math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80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random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().</a:t>
            </a:r>
            <a:r>
              <a:rPr lang="en" sz="180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toString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36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).</a:t>
            </a:r>
            <a:r>
              <a:rPr lang="en" sz="180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substring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800">
                <a:solidFill>
                  <a:srgbClr val="005CC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15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Developers reuse source code from S.O. posts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913119" y="5800906"/>
            <a:ext cx="2890200" cy="384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Source code in a GitHub project</a:t>
            </a:r>
            <a:endParaRPr b="1"/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5902689" y="3225054"/>
            <a:ext cx="2899800" cy="3849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An answer on Stack Overflow</a:t>
            </a:r>
            <a:endParaRPr b="1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15">
            <a:extLst>
              <a:ext uri="{FF2B5EF4-FFF2-40B4-BE49-F238E27FC236}">
                <a16:creationId xmlns:a16="http://schemas.microsoft.com/office/drawing/2014/main" id="{EE056945-D626-8F48-A455-126DA3D3A43A}"/>
              </a:ext>
            </a:extLst>
          </p:cNvPr>
          <p:cNvSpPr txBox="1">
            <a:spLocks/>
          </p:cNvSpPr>
          <p:nvPr/>
        </p:nvSpPr>
        <p:spPr>
          <a:xfrm>
            <a:off x="0" y="256417"/>
            <a:ext cx="9144000" cy="1200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How we can know a code snippet was reused from SO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8BE67-88C8-B838-8DE2-ED8A8877C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4810"/>
            <a:ext cx="9144000" cy="138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777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this study</a:t>
            </a:r>
            <a:endParaRPr/>
          </a:p>
        </p:txBody>
      </p:sp>
      <p:sp>
        <p:nvSpPr>
          <p:cNvPr id="104" name="Google Shape;104;p16"/>
          <p:cNvSpPr txBox="1"/>
          <p:nvPr/>
        </p:nvSpPr>
        <p:spPr>
          <a:xfrm>
            <a:off x="311700" y="1388738"/>
            <a:ext cx="8520600" cy="23469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Part I: Exploratory Study</a:t>
            </a:r>
            <a:endParaRPr sz="1800" b="1"/>
          </a:p>
        </p:txBody>
      </p:sp>
      <p:sp>
        <p:nvSpPr>
          <p:cNvPr id="105" name="Google Shape;105;p16"/>
          <p:cNvSpPr txBox="1"/>
          <p:nvPr/>
        </p:nvSpPr>
        <p:spPr>
          <a:xfrm>
            <a:off x="311700" y="3924375"/>
            <a:ext cx="8520600" cy="23469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Part II: Survey</a:t>
            </a:r>
            <a:endParaRPr sz="1800" b="1"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900" y="2345575"/>
            <a:ext cx="1200000" cy="12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7450" y="2631450"/>
            <a:ext cx="2333883" cy="7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3866625" y="2758079"/>
            <a:ext cx="1010100" cy="5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3597325" y="1615900"/>
            <a:ext cx="1904400" cy="836700"/>
          </a:xfrm>
          <a:prstGeom prst="wedgeRoundRectCallout">
            <a:avLst>
              <a:gd name="adj1" fmla="val -19696"/>
              <a:gd name="adj2" fmla="val 7990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developers reuse source code?</a:t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711775" y="4626500"/>
            <a:ext cx="1538946" cy="1375434"/>
          </a:xfrm>
          <a:prstGeom prst="flowChart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think S.O. can be improved?</a:t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2529650" y="5051867"/>
            <a:ext cx="1010100" cy="5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7175" y="4423725"/>
            <a:ext cx="818350" cy="8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7350" y="4758225"/>
            <a:ext cx="818350" cy="8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2500" y="5051875"/>
            <a:ext cx="818350" cy="8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/>
          <p:nvPr/>
        </p:nvSpPr>
        <p:spPr>
          <a:xfrm>
            <a:off x="6790675" y="4626500"/>
            <a:ext cx="1500498" cy="1375434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Responses</a:t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5569100" y="5051854"/>
            <a:ext cx="1010100" cy="5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I: Exploratory study</a:t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223875" y="1341950"/>
            <a:ext cx="1854250" cy="139590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searchcode.com</a:t>
            </a:r>
            <a:endParaRPr sz="2400"/>
          </a:p>
        </p:txBody>
      </p:sp>
      <p:sp>
        <p:nvSpPr>
          <p:cNvPr id="124" name="Google Shape;124;p17"/>
          <p:cNvSpPr/>
          <p:nvPr/>
        </p:nvSpPr>
        <p:spPr>
          <a:xfrm>
            <a:off x="2563437" y="1578270"/>
            <a:ext cx="1709400" cy="92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“stack　overflow”</a:t>
            </a:r>
            <a:endParaRPr sz="2400"/>
          </a:p>
        </p:txBody>
      </p:sp>
      <p:sp>
        <p:nvSpPr>
          <p:cNvPr id="125" name="Google Shape;125;p17"/>
          <p:cNvSpPr/>
          <p:nvPr/>
        </p:nvSpPr>
        <p:spPr>
          <a:xfrm>
            <a:off x="4861909" y="1341978"/>
            <a:ext cx="1854252" cy="1395954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4,878 source files</a:t>
            </a:r>
            <a:endParaRPr sz="2400"/>
          </a:p>
        </p:txBody>
      </p:sp>
      <p:sp>
        <p:nvSpPr>
          <p:cNvPr id="126" name="Google Shape;126;p17"/>
          <p:cNvSpPr/>
          <p:nvPr/>
        </p:nvSpPr>
        <p:spPr>
          <a:xfrm>
            <a:off x="7227941" y="1578320"/>
            <a:ext cx="1709400" cy="92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Filter</a:t>
            </a:r>
            <a:endParaRPr sz="2400"/>
          </a:p>
        </p:txBody>
      </p:sp>
      <p:sp>
        <p:nvSpPr>
          <p:cNvPr id="127" name="Google Shape;127;p17"/>
          <p:cNvSpPr/>
          <p:nvPr/>
        </p:nvSpPr>
        <p:spPr>
          <a:xfrm>
            <a:off x="223875" y="4246213"/>
            <a:ext cx="1846746" cy="109641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289 files</a:t>
            </a:r>
            <a:endParaRPr sz="2400"/>
          </a:p>
        </p:txBody>
      </p:sp>
      <p:sp>
        <p:nvSpPr>
          <p:cNvPr id="128" name="Google Shape;128;p17"/>
          <p:cNvSpPr/>
          <p:nvPr/>
        </p:nvSpPr>
        <p:spPr>
          <a:xfrm>
            <a:off x="2566875" y="4332713"/>
            <a:ext cx="1702500" cy="92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Analyze code reuse</a:t>
            </a:r>
            <a:endParaRPr sz="2400"/>
          </a:p>
        </p:txBody>
      </p:sp>
      <p:sp>
        <p:nvSpPr>
          <p:cNvPr id="129" name="Google Shape;129;p17"/>
          <p:cNvSpPr/>
          <p:nvPr/>
        </p:nvSpPr>
        <p:spPr>
          <a:xfrm>
            <a:off x="5276525" y="3732050"/>
            <a:ext cx="3530100" cy="92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RQ1</a:t>
            </a:r>
            <a:r>
              <a:rPr lang="en" sz="2400"/>
              <a:t>: modification frequency and reason</a:t>
            </a:r>
            <a:endParaRPr sz="2400"/>
          </a:p>
        </p:txBody>
      </p:sp>
      <p:sp>
        <p:nvSpPr>
          <p:cNvPr id="130" name="Google Shape;130;p17"/>
          <p:cNvSpPr/>
          <p:nvPr/>
        </p:nvSpPr>
        <p:spPr>
          <a:xfrm>
            <a:off x="5276525" y="5218575"/>
            <a:ext cx="3530100" cy="92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RQ2</a:t>
            </a:r>
            <a:r>
              <a:rPr lang="en" sz="2400"/>
              <a:t>: origin of code reuse</a:t>
            </a:r>
            <a:endParaRPr sz="2400"/>
          </a:p>
        </p:txBody>
      </p:sp>
      <p:cxnSp>
        <p:nvCxnSpPr>
          <p:cNvPr id="131" name="Google Shape;131;p17"/>
          <p:cNvCxnSpPr>
            <a:stCxn id="123" idx="4"/>
            <a:endCxn id="124" idx="1"/>
          </p:cNvCxnSpPr>
          <p:nvPr/>
        </p:nvCxnSpPr>
        <p:spPr>
          <a:xfrm>
            <a:off x="2078125" y="2039900"/>
            <a:ext cx="48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" name="Google Shape;132;p17"/>
          <p:cNvCxnSpPr>
            <a:stCxn id="124" idx="3"/>
            <a:endCxn id="125" idx="1"/>
          </p:cNvCxnSpPr>
          <p:nvPr/>
        </p:nvCxnSpPr>
        <p:spPr>
          <a:xfrm>
            <a:off x="4272837" y="2039970"/>
            <a:ext cx="58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Google Shape;133;p17"/>
          <p:cNvCxnSpPr>
            <a:stCxn id="125" idx="3"/>
            <a:endCxn id="126" idx="1"/>
          </p:cNvCxnSpPr>
          <p:nvPr/>
        </p:nvCxnSpPr>
        <p:spPr>
          <a:xfrm>
            <a:off x="6716161" y="2039955"/>
            <a:ext cx="51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" name="Google Shape;134;p17"/>
          <p:cNvCxnSpPr>
            <a:stCxn id="126" idx="2"/>
            <a:endCxn id="127" idx="0"/>
          </p:cNvCxnSpPr>
          <p:nvPr/>
        </p:nvCxnSpPr>
        <p:spPr>
          <a:xfrm rot="5400000">
            <a:off x="3806291" y="-30130"/>
            <a:ext cx="1744500" cy="6808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" name="Google Shape;135;p17"/>
          <p:cNvCxnSpPr>
            <a:stCxn id="127" idx="3"/>
            <a:endCxn id="128" idx="1"/>
          </p:cNvCxnSpPr>
          <p:nvPr/>
        </p:nvCxnSpPr>
        <p:spPr>
          <a:xfrm>
            <a:off x="2070621" y="4794421"/>
            <a:ext cx="49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17"/>
          <p:cNvCxnSpPr>
            <a:stCxn id="128" idx="3"/>
            <a:endCxn id="129" idx="1"/>
          </p:cNvCxnSpPr>
          <p:nvPr/>
        </p:nvCxnSpPr>
        <p:spPr>
          <a:xfrm rot="10800000" flipH="1">
            <a:off x="4269375" y="4193813"/>
            <a:ext cx="1007100" cy="6006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137;p17"/>
          <p:cNvCxnSpPr>
            <a:stCxn id="128" idx="3"/>
            <a:endCxn id="130" idx="1"/>
          </p:cNvCxnSpPr>
          <p:nvPr/>
        </p:nvCxnSpPr>
        <p:spPr>
          <a:xfrm>
            <a:off x="4269375" y="4794413"/>
            <a:ext cx="1007100" cy="8859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8" name="Google Shape;138;p1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868100" y="1632962"/>
            <a:ext cx="335725" cy="3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503" y="1541475"/>
            <a:ext cx="7068995" cy="47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Only 21% of the code are copied exactly</a:t>
            </a:r>
            <a:endParaRPr dirty="0"/>
          </a:p>
        </p:txBody>
      </p:sp>
      <p:sp>
        <p:nvSpPr>
          <p:cNvPr id="146" name="Google Shape;146;p1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169650" y="1866900"/>
            <a:ext cx="2625900" cy="13878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32% of the reused source code snippets requires additional modification (C2+C3)</a:t>
            </a:r>
            <a:endParaRPr sz="1800"/>
          </a:p>
        </p:txBody>
      </p:sp>
      <p:sp>
        <p:nvSpPr>
          <p:cNvPr id="148" name="Google Shape;148;p18"/>
          <p:cNvSpPr txBox="1"/>
          <p:nvPr/>
        </p:nvSpPr>
        <p:spPr>
          <a:xfrm>
            <a:off x="6751800" y="3087625"/>
            <a:ext cx="2625900" cy="8820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Reimplement based on the idea presented in the answers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49" name="Google Shape;149;p18"/>
          <p:cNvSpPr txBox="1"/>
          <p:nvPr/>
        </p:nvSpPr>
        <p:spPr>
          <a:xfrm>
            <a:off x="3051375" y="2863900"/>
            <a:ext cx="2235000" cy="33537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5381625" y="3769150"/>
            <a:ext cx="1114500" cy="2448300"/>
          </a:xfrm>
          <a:prstGeom prst="rect">
            <a:avLst/>
          </a:prstGeom>
          <a:noFill/>
          <a:ln w="38100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 txBox="1"/>
          <p:nvPr/>
        </p:nvSpPr>
        <p:spPr>
          <a:xfrm>
            <a:off x="2038350" y="3152775"/>
            <a:ext cx="7572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21%</a:t>
            </a:r>
            <a:endParaRPr/>
          </a:p>
        </p:txBody>
      </p:sp>
      <p:sp>
        <p:nvSpPr>
          <p:cNvPr id="152" name="Google Shape;152;p18"/>
          <p:cNvSpPr txBox="1"/>
          <p:nvPr/>
        </p:nvSpPr>
        <p:spPr>
          <a:xfrm>
            <a:off x="3219450" y="4105275"/>
            <a:ext cx="7572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10%</a:t>
            </a:r>
            <a:endParaRPr/>
          </a:p>
        </p:txBody>
      </p:sp>
      <p:sp>
        <p:nvSpPr>
          <p:cNvPr id="153" name="Google Shape;153;p18"/>
          <p:cNvSpPr txBox="1"/>
          <p:nvPr/>
        </p:nvSpPr>
        <p:spPr>
          <a:xfrm>
            <a:off x="4359400" y="2971800"/>
            <a:ext cx="7572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22%</a:t>
            </a:r>
            <a:endParaRPr/>
          </a:p>
        </p:txBody>
      </p:sp>
      <p:sp>
        <p:nvSpPr>
          <p:cNvPr id="154" name="Google Shape;154;p18"/>
          <p:cNvSpPr txBox="1"/>
          <p:nvPr/>
        </p:nvSpPr>
        <p:spPr>
          <a:xfrm>
            <a:off x="5560275" y="3863550"/>
            <a:ext cx="7572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13%</a:t>
            </a:r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6685200" y="1762050"/>
            <a:ext cx="7572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35%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538" y="1763312"/>
            <a:ext cx="7400925" cy="457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 txBox="1"/>
          <p:nvPr/>
        </p:nvSpPr>
        <p:spPr>
          <a:xfrm>
            <a:off x="2038350" y="2447700"/>
            <a:ext cx="990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43%</a:t>
            </a:r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3524250" y="3702650"/>
            <a:ext cx="990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26%</a:t>
            </a:r>
            <a:endParaRPr/>
          </a:p>
        </p:txBody>
      </p:sp>
      <p:sp>
        <p:nvSpPr>
          <p:cNvPr id="163" name="Google Shape;163;p19"/>
          <p:cNvSpPr txBox="1"/>
          <p:nvPr/>
        </p:nvSpPr>
        <p:spPr>
          <a:xfrm>
            <a:off x="5038725" y="4557600"/>
            <a:ext cx="990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1%</a:t>
            </a:r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6535300" y="3702650"/>
            <a:ext cx="990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30%</a:t>
            </a:r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body" idx="1"/>
          </p:nvPr>
        </p:nvSpPr>
        <p:spPr>
          <a:xfrm>
            <a:off x="1530600" y="2353189"/>
            <a:ext cx="6521700" cy="27930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Developers adopt answers based on different needs: </a:t>
            </a:r>
            <a:r>
              <a:rPr lang="en" b="1"/>
              <a:t>simplicity</a:t>
            </a:r>
            <a:r>
              <a:rPr lang="en"/>
              <a:t>, </a:t>
            </a:r>
            <a:r>
              <a:rPr lang="en" b="1"/>
              <a:t>correctness</a:t>
            </a:r>
            <a:r>
              <a:rPr lang="en"/>
              <a:t>, </a:t>
            </a:r>
            <a:r>
              <a:rPr lang="en" b="1"/>
              <a:t>efficiency</a:t>
            </a:r>
            <a:r>
              <a:rPr lang="en"/>
              <a:t>, etc.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 advanced tagging system might be helpful</a:t>
            </a:r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26% of the source code was reused from non-accepted answers</a:t>
            </a: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/>
          </a:p>
        </p:txBody>
      </p:sp>
      <p:sp>
        <p:nvSpPr>
          <p:cNvPr id="168" name="Google Shape;168;p19"/>
          <p:cNvSpPr/>
          <p:nvPr/>
        </p:nvSpPr>
        <p:spPr>
          <a:xfrm>
            <a:off x="4265550" y="4002950"/>
            <a:ext cx="612900" cy="425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II: Large-scale survey on 400+ participants</a:t>
            </a: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554125" y="1469225"/>
            <a:ext cx="3171900" cy="40800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20"/>
          <p:cNvSpPr/>
          <p:nvPr/>
        </p:nvSpPr>
        <p:spPr>
          <a:xfrm>
            <a:off x="4529175" y="1469550"/>
            <a:ext cx="3653850" cy="1108225"/>
          </a:xfrm>
          <a:prstGeom prst="flowChartProcess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Experience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Type of project participated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...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4529175" y="2963225"/>
            <a:ext cx="3653850" cy="1292900"/>
          </a:xfrm>
          <a:prstGeom prst="flowChartProcess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Difficulties in reusing source code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Opinions on OSS licenses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...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4529175" y="4561250"/>
            <a:ext cx="3653850" cy="1292900"/>
          </a:xfrm>
          <a:prstGeom prst="flowChartProcess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Usefulness of proposed advanced tagging system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Any other suggestions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...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702750" y="2079850"/>
            <a:ext cx="2810400" cy="907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Demography (7)</a:t>
            </a: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702750" y="3103948"/>
            <a:ext cx="2810400" cy="907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Barriers (10)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702750" y="4128033"/>
            <a:ext cx="2810400" cy="907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Suggestions (2)</a:t>
            </a:r>
            <a:endParaRPr sz="2400">
              <a:solidFill>
                <a:schemeClr val="dk1"/>
              </a:solidFill>
            </a:endParaRPr>
          </a:p>
        </p:txBody>
      </p:sp>
      <p:cxnSp>
        <p:nvCxnSpPr>
          <p:cNvPr id="182" name="Google Shape;182;p20"/>
          <p:cNvCxnSpPr/>
          <p:nvPr/>
        </p:nvCxnSpPr>
        <p:spPr>
          <a:xfrm rot="10800000" flipH="1">
            <a:off x="3507575" y="1469225"/>
            <a:ext cx="1028700" cy="6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0"/>
          <p:cNvCxnSpPr/>
          <p:nvPr/>
        </p:nvCxnSpPr>
        <p:spPr>
          <a:xfrm rot="10800000" flipH="1">
            <a:off x="3517100" y="2581400"/>
            <a:ext cx="1016700" cy="40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20"/>
          <p:cNvCxnSpPr/>
          <p:nvPr/>
        </p:nvCxnSpPr>
        <p:spPr>
          <a:xfrm rot="10800000" flipH="1">
            <a:off x="3509975" y="2962325"/>
            <a:ext cx="1016700" cy="1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20"/>
          <p:cNvCxnSpPr/>
          <p:nvPr/>
        </p:nvCxnSpPr>
        <p:spPr>
          <a:xfrm>
            <a:off x="3512350" y="4010025"/>
            <a:ext cx="1021500" cy="2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20"/>
          <p:cNvCxnSpPr/>
          <p:nvPr/>
        </p:nvCxnSpPr>
        <p:spPr>
          <a:xfrm>
            <a:off x="3513225" y="4130850"/>
            <a:ext cx="1018200" cy="43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20"/>
          <p:cNvCxnSpPr/>
          <p:nvPr/>
        </p:nvCxnSpPr>
        <p:spPr>
          <a:xfrm>
            <a:off x="3514725" y="5033975"/>
            <a:ext cx="1012200" cy="81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0"/>
          <p:cNvSpPr txBox="1"/>
          <p:nvPr/>
        </p:nvSpPr>
        <p:spPr>
          <a:xfrm>
            <a:off x="554125" y="1528850"/>
            <a:ext cx="3171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Survey Questions</a:t>
            </a:r>
            <a:endParaRPr sz="1800" b="1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suggestions are on </a:t>
            </a:r>
            <a:r>
              <a:rPr lang="en" b="1"/>
              <a:t>code quality</a:t>
            </a:r>
            <a:endParaRPr b="1"/>
          </a:p>
        </p:txBody>
      </p:sp>
      <p:sp>
        <p:nvSpPr>
          <p:cNvPr id="282" name="Google Shape;282;p2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/>
          </a:p>
        </p:txBody>
      </p:sp>
      <p:pic>
        <p:nvPicPr>
          <p:cNvPr id="283" name="Google Shape;2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88" y="1285075"/>
            <a:ext cx="8341623" cy="50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6"/>
          <p:cNvSpPr txBox="1"/>
          <p:nvPr/>
        </p:nvSpPr>
        <p:spPr>
          <a:xfrm>
            <a:off x="7419975" y="1752651"/>
            <a:ext cx="8478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35%</a:t>
            </a:r>
            <a:endParaRPr/>
          </a:p>
        </p:txBody>
      </p:sp>
      <p:sp>
        <p:nvSpPr>
          <p:cNvPr id="285" name="Google Shape;285;p26"/>
          <p:cNvSpPr txBox="1"/>
          <p:nvPr/>
        </p:nvSpPr>
        <p:spPr>
          <a:xfrm>
            <a:off x="5910724" y="2339576"/>
            <a:ext cx="8478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24%</a:t>
            </a:r>
            <a:endParaRPr/>
          </a:p>
        </p:txBody>
      </p:sp>
      <p:sp>
        <p:nvSpPr>
          <p:cNvPr id="286" name="Google Shape;286;p26"/>
          <p:cNvSpPr txBox="1"/>
          <p:nvPr/>
        </p:nvSpPr>
        <p:spPr>
          <a:xfrm>
            <a:off x="4467225" y="2942600"/>
            <a:ext cx="8478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13%</a:t>
            </a:r>
            <a:endParaRPr/>
          </a:p>
        </p:txBody>
      </p:sp>
      <p:sp>
        <p:nvSpPr>
          <p:cNvPr id="287" name="Google Shape;287;p26"/>
          <p:cNvSpPr txBox="1"/>
          <p:nvPr/>
        </p:nvSpPr>
        <p:spPr>
          <a:xfrm>
            <a:off x="4333875" y="3541999"/>
            <a:ext cx="8478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12%</a:t>
            </a:r>
            <a:endParaRPr/>
          </a:p>
        </p:txBody>
      </p:sp>
      <p:sp>
        <p:nvSpPr>
          <p:cNvPr id="288" name="Google Shape;288;p26"/>
          <p:cNvSpPr txBox="1"/>
          <p:nvPr/>
        </p:nvSpPr>
        <p:spPr>
          <a:xfrm>
            <a:off x="4200525" y="4123700"/>
            <a:ext cx="8478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10%</a:t>
            </a:r>
            <a:endParaRPr/>
          </a:p>
        </p:txBody>
      </p:sp>
      <p:sp>
        <p:nvSpPr>
          <p:cNvPr id="289" name="Google Shape;289;p26"/>
          <p:cNvSpPr txBox="1"/>
          <p:nvPr/>
        </p:nvSpPr>
        <p:spPr>
          <a:xfrm>
            <a:off x="3724200" y="4719476"/>
            <a:ext cx="8478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7%</a:t>
            </a:r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Suggestions: improving code quality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(35% of all categories)</a:t>
            </a:r>
            <a:endParaRPr/>
          </a:p>
        </p:txBody>
      </p:sp>
      <p:sp>
        <p:nvSpPr>
          <p:cNvPr id="295" name="Google Shape;295;p27"/>
          <p:cNvSpPr/>
          <p:nvPr/>
        </p:nvSpPr>
        <p:spPr>
          <a:xfrm>
            <a:off x="357600" y="1620950"/>
            <a:ext cx="2107200" cy="7635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Integrated validator</a:t>
            </a: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(42.2%)</a:t>
            </a:r>
            <a:endParaRPr sz="1600" b="1"/>
          </a:p>
        </p:txBody>
      </p:sp>
      <p:sp>
        <p:nvSpPr>
          <p:cNvPr id="296" name="Google Shape;296;p27"/>
          <p:cNvSpPr/>
          <p:nvPr/>
        </p:nvSpPr>
        <p:spPr>
          <a:xfrm>
            <a:off x="2464807" y="1620950"/>
            <a:ext cx="2107200" cy="7635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Outdated code</a:t>
            </a: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(29.7%)</a:t>
            </a:r>
            <a:endParaRPr sz="1600" b="1"/>
          </a:p>
        </p:txBody>
      </p:sp>
      <p:sp>
        <p:nvSpPr>
          <p:cNvPr id="297" name="Google Shape;297;p27"/>
          <p:cNvSpPr/>
          <p:nvPr/>
        </p:nvSpPr>
        <p:spPr>
          <a:xfrm>
            <a:off x="4572010" y="1620950"/>
            <a:ext cx="2107200" cy="7635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Answer quality</a:t>
            </a: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(17.2%)</a:t>
            </a:r>
            <a:endParaRPr sz="1600" b="1"/>
          </a:p>
        </p:txBody>
      </p:sp>
      <p:sp>
        <p:nvSpPr>
          <p:cNvPr id="298" name="Google Shape;298;p27"/>
          <p:cNvSpPr/>
          <p:nvPr/>
        </p:nvSpPr>
        <p:spPr>
          <a:xfrm>
            <a:off x="6679188" y="1620950"/>
            <a:ext cx="2107200" cy="7635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Code review</a:t>
            </a: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(10.9%)</a:t>
            </a:r>
            <a:endParaRPr sz="1600" b="1"/>
          </a:p>
        </p:txBody>
      </p:sp>
      <p:sp>
        <p:nvSpPr>
          <p:cNvPr id="299" name="Google Shape;299;p27"/>
          <p:cNvSpPr/>
          <p:nvPr/>
        </p:nvSpPr>
        <p:spPr>
          <a:xfrm>
            <a:off x="-70525" y="3417725"/>
            <a:ext cx="4888500" cy="2763900"/>
          </a:xfrm>
          <a:prstGeom prst="wedgeRoundRectCallout">
            <a:avLst>
              <a:gd name="adj1" fmla="val -20445"/>
              <a:gd name="adj2" fmla="val -84010"/>
              <a:gd name="adj3" fmla="val 0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“An inbuilt environment for as many languages/ environments as possible.”</a:t>
            </a:r>
            <a:endParaRPr sz="2400" dirty="0"/>
          </a:p>
        </p:txBody>
      </p:sp>
      <p:sp>
        <p:nvSpPr>
          <p:cNvPr id="300" name="Google Shape;300;p27"/>
          <p:cNvSpPr/>
          <p:nvPr/>
        </p:nvSpPr>
        <p:spPr>
          <a:xfrm>
            <a:off x="1790925" y="3435725"/>
            <a:ext cx="4937700" cy="2763900"/>
          </a:xfrm>
          <a:prstGeom prst="wedgeRoundRectCallout">
            <a:avLst>
              <a:gd name="adj1" fmla="val -19659"/>
              <a:gd name="adj2" fmla="val -80867"/>
              <a:gd name="adj3" fmla="val 0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“Make date important in marking outdated code, and deprecate those snippets via the community”</a:t>
            </a:r>
            <a:endParaRPr sz="2400"/>
          </a:p>
        </p:txBody>
      </p:sp>
      <p:sp>
        <p:nvSpPr>
          <p:cNvPr id="301" name="Google Shape;301;p27"/>
          <p:cNvSpPr/>
          <p:nvPr/>
        </p:nvSpPr>
        <p:spPr>
          <a:xfrm>
            <a:off x="2781125" y="3435725"/>
            <a:ext cx="4073700" cy="2781900"/>
          </a:xfrm>
          <a:prstGeom prst="wedgeRoundRectCallout">
            <a:avLst>
              <a:gd name="adj1" fmla="val 20170"/>
              <a:gd name="adj2" fmla="val -77882"/>
              <a:gd name="adj3" fmla="val 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“Better support for answers that are good, but out of date.”</a:t>
            </a:r>
            <a:endParaRPr sz="2400"/>
          </a:p>
        </p:txBody>
      </p:sp>
      <p:sp>
        <p:nvSpPr>
          <p:cNvPr id="302" name="Google Shape;302;p27"/>
          <p:cNvSpPr/>
          <p:nvPr/>
        </p:nvSpPr>
        <p:spPr>
          <a:xfrm>
            <a:off x="3934850" y="3453725"/>
            <a:ext cx="4937700" cy="2763900"/>
          </a:xfrm>
          <a:prstGeom prst="wedgeRoundRectCallout">
            <a:avLst>
              <a:gd name="adj1" fmla="val 21668"/>
              <a:gd name="adj2" fmla="val -78715"/>
              <a:gd name="adj3" fmla="val 0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“In-browser code review and commenting similar to that provided by commercial code review tools.”</a:t>
            </a:r>
            <a:endParaRPr sz="2400"/>
          </a:p>
        </p:txBody>
      </p:sp>
      <p:sp>
        <p:nvSpPr>
          <p:cNvPr id="303" name="Google Shape;303;p2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0" descr="Related image">
            <a:extLst>
              <a:ext uri="{FF2B5EF4-FFF2-40B4-BE49-F238E27FC236}">
                <a16:creationId xmlns:a16="http://schemas.microsoft.com/office/drawing/2014/main" id="{ED214973-0138-4BB9-AD74-7BECBAAA9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807" y="1846714"/>
            <a:ext cx="4873451" cy="312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89DDD-9B38-475F-961E-1785ECBE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A65DE-8EA3-4C05-839A-995644E452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DDA16656-C308-4E58-9017-E38E125B41E7}"/>
              </a:ext>
            </a:extLst>
          </p:cNvPr>
          <p:cNvSpPr/>
          <p:nvPr/>
        </p:nvSpPr>
        <p:spPr>
          <a:xfrm>
            <a:off x="7198600" y="1456439"/>
            <a:ext cx="1656678" cy="1473797"/>
          </a:xfrm>
          <a:prstGeom prst="flowChartMagneticDisk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rgbClr val="006666"/>
                </a:solidFill>
              </a:rPr>
              <a:t>Source Code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3BBB534D-AC52-492A-8E45-B230482BD1EE}"/>
              </a:ext>
            </a:extLst>
          </p:cNvPr>
          <p:cNvSpPr/>
          <p:nvPr/>
        </p:nvSpPr>
        <p:spPr>
          <a:xfrm>
            <a:off x="557493" y="2897981"/>
            <a:ext cx="1656678" cy="1473797"/>
          </a:xfrm>
          <a:prstGeom prst="flowChartMagneticDisk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rgbClr val="006666"/>
                </a:solidFill>
              </a:rPr>
              <a:t>Issue Report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D82A26D0-2E8D-402D-BA90-C84AFCFBD77D}"/>
              </a:ext>
            </a:extLst>
          </p:cNvPr>
          <p:cNvSpPr/>
          <p:nvPr/>
        </p:nvSpPr>
        <p:spPr>
          <a:xfrm>
            <a:off x="6820306" y="2993885"/>
            <a:ext cx="2148840" cy="1867759"/>
          </a:xfrm>
          <a:prstGeom prst="flowChartMagneticDisk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rgbClr val="006666"/>
                </a:solidFill>
              </a:rPr>
              <a:t>Question Answering Pairs:</a:t>
            </a:r>
            <a:r>
              <a:rPr lang="zh-CN" altLang="en-US" dirty="0">
                <a:solidFill>
                  <a:srgbClr val="006666"/>
                </a:solidFill>
              </a:rPr>
              <a:t> </a:t>
            </a:r>
            <a:r>
              <a:rPr lang="en-CA" altLang="zh-CN" dirty="0">
                <a:solidFill>
                  <a:srgbClr val="006666"/>
                </a:solidFill>
              </a:rPr>
              <a:t>Stack Overflow</a:t>
            </a:r>
            <a:endParaRPr lang="en-CA" dirty="0">
              <a:solidFill>
                <a:srgbClr val="006666"/>
              </a:solidFill>
            </a:endParaRP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C31D7A9F-831F-4FF2-9AB4-BFE091E3D92E}"/>
              </a:ext>
            </a:extLst>
          </p:cNvPr>
          <p:cNvSpPr/>
          <p:nvPr/>
        </p:nvSpPr>
        <p:spPr>
          <a:xfrm>
            <a:off x="5338580" y="5136182"/>
            <a:ext cx="1656678" cy="1473797"/>
          </a:xfrm>
          <a:prstGeom prst="flowChartMagneticDisk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rgbClr val="006666"/>
                </a:solidFill>
              </a:rPr>
              <a:t>Pull Requests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4DECDF80-9474-4886-8967-E501E1B2BA06}"/>
              </a:ext>
            </a:extLst>
          </p:cNvPr>
          <p:cNvSpPr/>
          <p:nvPr/>
        </p:nvSpPr>
        <p:spPr>
          <a:xfrm>
            <a:off x="1293468" y="4972942"/>
            <a:ext cx="2026071" cy="1473797"/>
          </a:xfrm>
          <a:prstGeom prst="flowChartMagneticDisk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rgbClr val="006666"/>
                </a:solidFill>
              </a:rPr>
              <a:t>Traces/Logs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AAB0906-9546-4CD6-BBF7-41FB8C9545E6}"/>
              </a:ext>
            </a:extLst>
          </p:cNvPr>
          <p:cNvSpPr txBox="1">
            <a:spLocks/>
          </p:cNvSpPr>
          <p:nvPr/>
        </p:nvSpPr>
        <p:spPr bwMode="auto">
          <a:xfrm>
            <a:off x="831273" y="10255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defTabSz="914400"/>
            <a:r>
              <a:rPr lang="en-CA" kern="0" dirty="0"/>
              <a:t>What to mine?</a:t>
            </a:r>
          </a:p>
        </p:txBody>
      </p: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2A899D56-1419-40FC-AC14-745EF9497B65}"/>
              </a:ext>
            </a:extLst>
          </p:cNvPr>
          <p:cNvSpPr/>
          <p:nvPr/>
        </p:nvSpPr>
        <p:spPr>
          <a:xfrm>
            <a:off x="746894" y="1015328"/>
            <a:ext cx="1656678" cy="1473797"/>
          </a:xfrm>
          <a:prstGeom prst="flowChartMagneticDisk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>
                <a:solidFill>
                  <a:srgbClr val="006666"/>
                </a:solidFill>
              </a:rPr>
              <a:t>Mobile apps marketplace</a:t>
            </a:r>
            <a:endParaRPr lang="en-CA" dirty="0">
              <a:solidFill>
                <a:srgbClr val="006666"/>
              </a:solidFill>
            </a:endParaRP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B3B3C749-B505-4F02-8D60-EDA2504206B1}"/>
              </a:ext>
            </a:extLst>
          </p:cNvPr>
          <p:cNvSpPr/>
          <p:nvPr/>
        </p:nvSpPr>
        <p:spPr>
          <a:xfrm>
            <a:off x="3889134" y="1028196"/>
            <a:ext cx="1656678" cy="1473797"/>
          </a:xfrm>
          <a:prstGeom prst="flowChartMagneticDisk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>
                <a:solidFill>
                  <a:srgbClr val="006666"/>
                </a:solidFill>
              </a:rPr>
              <a:t>……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C530BD1-955A-4006-B090-C253D9EB25F1}"/>
                  </a:ext>
                </a:extLst>
              </p14:cNvPr>
              <p14:cNvContentPartPr/>
              <p14:nvPr/>
            </p14:nvContentPartPr>
            <p14:xfrm>
              <a:off x="178980" y="2550900"/>
              <a:ext cx="2323080" cy="1937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C530BD1-955A-4006-B090-C253D9EB25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9980" y="2541900"/>
                <a:ext cx="2340720" cy="195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263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C3947-3A0C-4D94-9906-84F60F7A7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Beyer, S., Macho, C., Di Penta, M. and </a:t>
            </a:r>
            <a:r>
              <a:rPr lang="en-US" sz="1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Pinzger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M., 2020. </a:t>
            </a:r>
            <a:r>
              <a:rPr lang="en-US" sz="1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What kind of questions do developers ask on Stack Overflow? A comparison of automated approaches to classify posts into question categories.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Empirical Software Engineering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25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(3), pp.2258-2301.</a:t>
            </a:r>
          </a:p>
          <a:p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Yang, X.L., Lo, D., Xia, X., Wan, Z.Y. and Sun, J.L., 2016. </a:t>
            </a:r>
            <a:r>
              <a:rPr lang="en-US" sz="1800" b="1" dirty="0">
                <a:solidFill>
                  <a:srgbClr val="222222"/>
                </a:solidFill>
                <a:latin typeface="Arial" panose="020B0604020202020204" pitchFamily="34" charset="0"/>
              </a:rPr>
              <a:t>What security questions do developers ask? a large-scale study of stack overflow posts. </a:t>
            </a: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Journal of Computer Science and Technology, 31(5), pp.910-924.</a:t>
            </a:r>
          </a:p>
          <a:p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Ahmed, S. and Bagherzadeh, M., 2018, October. </a:t>
            </a:r>
            <a:r>
              <a:rPr lang="en-US" sz="1800" b="1" dirty="0">
                <a:solidFill>
                  <a:srgbClr val="222222"/>
                </a:solidFill>
                <a:latin typeface="Arial" panose="020B0604020202020204" pitchFamily="34" charset="0"/>
              </a:rPr>
              <a:t>What do concurrency developers ask about? a large-scale study using stack overflow. </a:t>
            </a: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In Proceedings of the 12th ACM/IEEE International Symposium on Empirical Software Engineering and Measurement (pp. 1-10).</a:t>
            </a:r>
          </a:p>
          <a:p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Islam, M.J., Nguyen, H.A., Pan, R. and </a:t>
            </a:r>
            <a:r>
              <a:rPr lang="en-US" sz="1800" dirty="0" err="1">
                <a:solidFill>
                  <a:srgbClr val="222222"/>
                </a:solidFill>
                <a:latin typeface="Arial" panose="020B0604020202020204" pitchFamily="34" charset="0"/>
              </a:rPr>
              <a:t>Rajan</a:t>
            </a: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, H., 2019. </a:t>
            </a:r>
            <a:r>
              <a:rPr lang="en-US" sz="1800" b="1" dirty="0">
                <a:solidFill>
                  <a:srgbClr val="222222"/>
                </a:solidFill>
                <a:latin typeface="Arial" panose="020B0604020202020204" pitchFamily="34" charset="0"/>
              </a:rPr>
              <a:t>What do developers ask about ml libraries? a large-scale study using stack overflow.</a:t>
            </a: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sz="1800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arXiv:1906.11940.</a:t>
            </a:r>
          </a:p>
          <a:p>
            <a:r>
              <a:rPr lang="en-US" sz="1800" dirty="0" err="1">
                <a:solidFill>
                  <a:srgbClr val="222222"/>
                </a:solidFill>
                <a:latin typeface="Arial" panose="020B0604020202020204" pitchFamily="34" charset="0"/>
              </a:rPr>
              <a:t>Barua</a:t>
            </a: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, A., Thomas, S.W. and Hassan, A.E., 2014. </a:t>
            </a:r>
            <a:r>
              <a:rPr lang="en-US" sz="1800" b="1" dirty="0">
                <a:solidFill>
                  <a:srgbClr val="222222"/>
                </a:solidFill>
                <a:latin typeface="Arial" panose="020B0604020202020204" pitchFamily="34" charset="0"/>
              </a:rPr>
              <a:t>What are developers talking about? an analysis of topics and trends in stack overflow. </a:t>
            </a: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Empirical Software Engineering, 19(3), pp.619-654.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099B77-3536-47B9-AC03-8BA931309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/>
              <a:t>Understanding the challenges and problems that developers face</a:t>
            </a:r>
          </a:p>
        </p:txBody>
      </p:sp>
    </p:spTree>
    <p:extLst>
      <p:ext uri="{BB962C8B-B14F-4D97-AF65-F5344CB8AC3E}">
        <p14:creationId xmlns:p14="http://schemas.microsoft.com/office/powerpoint/2010/main" val="34748277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F91D37D-1780-46F6-8AB2-E89D02AC7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dirty="0"/>
              <a:t>Mining &amp; leveraging big SE crowd knowledge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239580D-126A-4E48-A52B-D85C3771D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44098"/>
            <a:ext cx="7886700" cy="4351338"/>
          </a:xfrm>
        </p:spPr>
        <p:txBody>
          <a:bodyPr/>
          <a:lstStyle/>
          <a:p>
            <a:r>
              <a:rPr lang="en-US" u="sng" dirty="0">
                <a:solidFill>
                  <a:schemeClr val="bg2"/>
                </a:solidFill>
              </a:rPr>
              <a:t>Mining big SE crowd knowledge data</a:t>
            </a:r>
          </a:p>
          <a:p>
            <a:endParaRPr lang="en-US" u="sng" dirty="0">
              <a:solidFill>
                <a:schemeClr val="bg2"/>
              </a:solidFill>
            </a:endParaRPr>
          </a:p>
          <a:p>
            <a:r>
              <a:rPr lang="en-US" u="sng" dirty="0"/>
              <a:t>Leveraging big SE crowd knowledge data</a:t>
            </a:r>
          </a:p>
          <a:p>
            <a:pPr lvl="1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D65789-C22C-4005-B597-563CA75267C7}"/>
              </a:ext>
            </a:extLst>
          </p:cNvPr>
          <p:cNvSpPr txBox="1"/>
          <p:nvPr/>
        </p:nvSpPr>
        <p:spPr>
          <a:xfrm>
            <a:off x="919018" y="6185097"/>
            <a:ext cx="7305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https://meta.stackexchange.com/questions/134495/academic-papers-using-stack-exchange-data</a:t>
            </a:r>
          </a:p>
        </p:txBody>
      </p:sp>
    </p:spTree>
    <p:extLst>
      <p:ext uri="{BB962C8B-B14F-4D97-AF65-F5344CB8AC3E}">
        <p14:creationId xmlns:p14="http://schemas.microsoft.com/office/powerpoint/2010/main" val="39707784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03F04-43DB-4FC0-810B-012A1C995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different morphological forms (abbreviations, synonyms and misspellings)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5525349-3022-4BEA-85BA-0670FFE4E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23" y="365126"/>
            <a:ext cx="8372227" cy="1325563"/>
          </a:xfrm>
        </p:spPr>
        <p:txBody>
          <a:bodyPr>
            <a:noAutofit/>
          </a:bodyPr>
          <a:lstStyle/>
          <a:p>
            <a:r>
              <a:rPr lang="en-US" sz="3600" dirty="0"/>
              <a:t>We need a thesaurus to contain software-specific terms and commonly-used morphological forms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22009-A5E2-470E-AAD8-3AEA08BFA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84" y="3120786"/>
            <a:ext cx="6916820" cy="31911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9FEE490-7999-4AF9-B497-B927F5B22A9B}"/>
                  </a:ext>
                </a:extLst>
              </p14:cNvPr>
              <p14:cNvContentPartPr/>
              <p14:nvPr/>
            </p14:nvContentPartPr>
            <p14:xfrm>
              <a:off x="2682000" y="3995280"/>
              <a:ext cx="4730400" cy="1974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9FEE490-7999-4AF9-B497-B927F5B22A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2640" y="3985920"/>
                <a:ext cx="4749120" cy="199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1192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03F04-43DB-4FC0-810B-012A1C995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 have existing general thesaurus for morphological forms</a:t>
            </a:r>
          </a:p>
          <a:p>
            <a:pPr lvl="1"/>
            <a:r>
              <a:rPr lang="en-US" dirty="0"/>
              <a:t>Wordnet (</a:t>
            </a:r>
            <a:r>
              <a:rPr lang="en-US" dirty="0">
                <a:hlinkClick r:id="rId2"/>
              </a:rPr>
              <a:t>https://wordnet.princeton.edu/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Same word in SE and in other domain may have different meaning</a:t>
            </a:r>
          </a:p>
          <a:p>
            <a:pPr lvl="1"/>
            <a:r>
              <a:rPr lang="en-US" dirty="0"/>
              <a:t>Apple  -&gt; cell phone;   Apple -&gt; fruit;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AD8F2F-BF51-433F-822D-FDA10ABA3D21}"/>
              </a:ext>
            </a:extLst>
          </p:cNvPr>
          <p:cNvSpPr/>
          <p:nvPr/>
        </p:nvSpPr>
        <p:spPr>
          <a:xfrm>
            <a:off x="1158876" y="5057917"/>
            <a:ext cx="6197600" cy="1253982"/>
          </a:xfrm>
          <a:prstGeom prst="rect">
            <a:avLst/>
          </a:prstGeom>
          <a:effectLst>
            <a:softEdge rad="1270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/>
              <a:t>Domain specific </a:t>
            </a:r>
            <a:r>
              <a:rPr lang="en-US" sz="3200" dirty="0"/>
              <a:t>knowledge is important!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F463BDF5-DCF8-47EF-862C-8E4BAA71F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23" y="365126"/>
            <a:ext cx="8372227" cy="1325563"/>
          </a:xfrm>
        </p:spPr>
        <p:txBody>
          <a:bodyPr>
            <a:noAutofit/>
          </a:bodyPr>
          <a:lstStyle/>
          <a:p>
            <a:r>
              <a:rPr lang="en-US" sz="3600" dirty="0"/>
              <a:t>We need a thesaurus to contain software-specific terms and commonly-used morphological forms</a:t>
            </a:r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676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AAC928-202A-4E51-BE0C-3D84FA4F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care about this?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371CC-4879-4608-8370-FD0DBAC47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various morphological forms of the same concept may also mitigate data sparsity problems when applying NLP techniques for various applications -&gt; </a:t>
            </a:r>
            <a:r>
              <a:rPr lang="en-US" dirty="0">
                <a:solidFill>
                  <a:srgbClr val="FF0000"/>
                </a:solidFill>
              </a:rPr>
              <a:t>reduce the vocabulary size</a:t>
            </a:r>
          </a:p>
          <a:p>
            <a:pPr lvl="1"/>
            <a:r>
              <a:rPr lang="en-US" dirty="0"/>
              <a:t>Information retrieval </a:t>
            </a:r>
          </a:p>
          <a:p>
            <a:pPr lvl="1"/>
            <a:r>
              <a:rPr lang="en-US" dirty="0"/>
              <a:t>Data mining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CCB6BB-AEA0-4133-BD98-923E1AE61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457" y="4220659"/>
            <a:ext cx="4925085" cy="22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475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E4221F-4AF6-409C-A8AC-E2080D9FE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>
            <a:noAutofit/>
          </a:bodyPr>
          <a:lstStyle/>
          <a:p>
            <a:r>
              <a:rPr lang="en-US" sz="3600" dirty="0"/>
              <a:t>Leverage Stack Overflow to train a  model to identify the relational regularities </a:t>
            </a:r>
            <a:br>
              <a:rPr lang="en-US" sz="3600" dirty="0"/>
            </a:br>
            <a:endParaRPr lang="LID4096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E8124-C6C6-4AEB-A02C-A7EDCD078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44000" cy="2201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E14277-685F-42A7-B1CC-1CDE7A076B62}"/>
              </a:ext>
            </a:extLst>
          </p:cNvPr>
          <p:cNvSpPr txBox="1"/>
          <p:nvPr/>
        </p:nvSpPr>
        <p:spPr>
          <a:xfrm>
            <a:off x="500932" y="6244484"/>
            <a:ext cx="83409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 err="1"/>
              <a:t>SEthesaurus</a:t>
            </a:r>
            <a:r>
              <a:rPr lang="en-US" sz="1200" dirty="0"/>
              <a:t>: WordNet in Software Engineering IEEE TRANSACTIONS ON SOFTWARE ENGINEERING (TSE) 2015. Xiang Chen, </a:t>
            </a:r>
            <a:r>
              <a:rPr lang="en-US" sz="1200" dirty="0" err="1"/>
              <a:t>Chunyang</a:t>
            </a:r>
            <a:r>
              <a:rPr lang="en-US" sz="1200" dirty="0"/>
              <a:t> Chen, Dun Zhang, and </a:t>
            </a:r>
            <a:r>
              <a:rPr lang="en-US" sz="1200" dirty="0" err="1"/>
              <a:t>Zhenchang</a:t>
            </a:r>
            <a:r>
              <a:rPr lang="en-US" sz="1200" dirty="0"/>
              <a:t> Xing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F26344-1781-C1FC-07E1-38F15D258A62}"/>
              </a:ext>
            </a:extLst>
          </p:cNvPr>
          <p:cNvSpPr txBox="1"/>
          <p:nvPr/>
        </p:nvSpPr>
        <p:spPr>
          <a:xfrm>
            <a:off x="0" y="4294858"/>
            <a:ext cx="88418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rgbClr val="FF0000"/>
                </a:solidFill>
              </a:rPr>
              <a:t>Underling intuition </a:t>
            </a:r>
            <a:r>
              <a:rPr lang="en-US" sz="2000" dirty="0"/>
              <a:t>is that words with similar meaning would </a:t>
            </a:r>
            <a:r>
              <a:rPr lang="en-US" sz="2000" b="1" dirty="0">
                <a:solidFill>
                  <a:srgbClr val="FF0000"/>
                </a:solidFill>
              </a:rPr>
              <a:t>appear in the similar context.</a:t>
            </a:r>
          </a:p>
          <a:p>
            <a:pPr lvl="1"/>
            <a:r>
              <a:rPr lang="en-US" sz="2000" dirty="0"/>
              <a:t>	-&gt; E.g., </a:t>
            </a:r>
            <a:r>
              <a:rPr lang="en-US" sz="2000" dirty="0" err="1"/>
              <a:t>Javascript</a:t>
            </a:r>
            <a:r>
              <a:rPr lang="en-US" sz="2000" dirty="0"/>
              <a:t>, JS, and JavaScript are used in the similar context</a:t>
            </a:r>
          </a:p>
        </p:txBody>
      </p:sp>
    </p:spTree>
    <p:extLst>
      <p:ext uri="{BB962C8B-B14F-4D97-AF65-F5344CB8AC3E}">
        <p14:creationId xmlns:p14="http://schemas.microsoft.com/office/powerpoint/2010/main" val="30856664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5995A-9E07-4A5E-9021-FF128527D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3579"/>
            <a:ext cx="9144000" cy="27051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441E67-D10F-4020-BF32-861ED2D69483}"/>
              </a:ext>
            </a:extLst>
          </p:cNvPr>
          <p:cNvSpPr/>
          <p:nvPr/>
        </p:nvSpPr>
        <p:spPr>
          <a:xfrm>
            <a:off x="120072" y="2946400"/>
            <a:ext cx="720437" cy="1958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67E989-AB51-469C-9CC8-1BBD7CC48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approach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7601106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317F6-C0F0-47BF-9B03-650C44D34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07FA8-D83E-4459-8A3C-C5D88ACC9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specific corpus</a:t>
            </a:r>
          </a:p>
          <a:p>
            <a:pPr marL="0" indent="0">
              <a:buNone/>
            </a:pPr>
            <a:r>
              <a:rPr lang="en-US" dirty="0"/>
              <a:t>	-&gt;Stack Overflow </a:t>
            </a:r>
          </a:p>
          <a:p>
            <a:pPr marL="0" indent="0">
              <a:buNone/>
            </a:pPr>
            <a:r>
              <a:rPr lang="en-US" dirty="0"/>
              <a:t>	-&gt;15,930,617 questions and 24,676,333 		answers</a:t>
            </a:r>
          </a:p>
          <a:p>
            <a:r>
              <a:rPr lang="en-US" dirty="0"/>
              <a:t>Domain agnostic corpus</a:t>
            </a:r>
          </a:p>
          <a:p>
            <a:pPr marL="0" indent="0">
              <a:buNone/>
            </a:pPr>
            <a:r>
              <a:rPr lang="en-US" dirty="0"/>
              <a:t>	-&gt;Wikipedia</a:t>
            </a:r>
          </a:p>
          <a:p>
            <a:pPr marL="0" indent="0">
              <a:buNone/>
            </a:pPr>
            <a:r>
              <a:rPr lang="en-US" dirty="0"/>
              <a:t>	-&gt;8,556,773 articles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0113A6A-82F7-46C7-8B8F-E510713379A8}"/>
                  </a:ext>
                </a:extLst>
              </p14:cNvPr>
              <p14:cNvContentPartPr/>
              <p14:nvPr/>
            </p14:nvContentPartPr>
            <p14:xfrm>
              <a:off x="2041200" y="3269520"/>
              <a:ext cx="4364640" cy="2123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0113A6A-82F7-46C7-8B8F-E510713379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840" y="3260160"/>
                <a:ext cx="4383360" cy="214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67842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5995A-9E07-4A5E-9021-FF128527D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3579"/>
            <a:ext cx="9144000" cy="27051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441E67-D10F-4020-BF32-861ED2D69483}"/>
              </a:ext>
            </a:extLst>
          </p:cNvPr>
          <p:cNvSpPr/>
          <p:nvPr/>
        </p:nvSpPr>
        <p:spPr>
          <a:xfrm>
            <a:off x="886691" y="2974109"/>
            <a:ext cx="720437" cy="1958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1856C30-8FE3-48A8-BB08-E820FABF8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Overview of the approach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0907843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3FA15-8D2B-4507-87DC-277BC9FB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C3550-BC0B-4398-B187-861CA4D91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Text cleaning</a:t>
            </a:r>
          </a:p>
          <a:p>
            <a:pPr lvl="1"/>
            <a:r>
              <a:rPr lang="en-US" dirty="0"/>
              <a:t>remove HTML tags</a:t>
            </a:r>
          </a:p>
          <a:p>
            <a:pPr lvl="1"/>
            <a:r>
              <a:rPr lang="en-US" dirty="0"/>
              <a:t>remove long code snippets but keep short code snippets (e.g., method name)</a:t>
            </a:r>
          </a:p>
          <a:p>
            <a:pPr lvl="1"/>
            <a:r>
              <a:rPr lang="en-US" dirty="0"/>
              <a:t>remove all references </a:t>
            </a:r>
          </a:p>
          <a:p>
            <a:pPr lvl="1"/>
            <a:r>
              <a:rPr lang="en-US" dirty="0"/>
              <a:t>Tokenization</a:t>
            </a:r>
          </a:p>
          <a:p>
            <a:pPr lvl="2"/>
            <a:r>
              <a:rPr lang="en-US" dirty="0"/>
              <a:t>software-specific tokenizer, which keeps integrity of code-like tokens (e.g., </a:t>
            </a:r>
            <a:r>
              <a:rPr lang="en-US" dirty="0" err="1"/>
              <a:t>numpy.ndarray.argmin</a:t>
            </a:r>
            <a:r>
              <a:rPr lang="en-US" dirty="0"/>
              <a:t>())</a:t>
            </a:r>
          </a:p>
          <a:p>
            <a:r>
              <a:rPr lang="en-US" u="sng" dirty="0"/>
              <a:t>Phrase Detection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Up to four grams</a:t>
            </a:r>
          </a:p>
          <a:p>
            <a:pPr lvl="1"/>
            <a:r>
              <a:rPr lang="en-US" dirty="0"/>
              <a:t>e.g., operating system (OS), breadth first search (BFS)</a:t>
            </a:r>
          </a:p>
          <a:p>
            <a:pPr lvl="1"/>
            <a:r>
              <a:rPr lang="en-US" dirty="0"/>
              <a:t>“Distributed representations of words and phrases and their compositionality” by </a:t>
            </a:r>
            <a:r>
              <a:rPr lang="en-US" dirty="0" err="1"/>
              <a:t>Mikolov</a:t>
            </a:r>
            <a:r>
              <a:rPr lang="en-US" dirty="0"/>
              <a:t> et al. Proceedings of Advances in neural information processing systems, 2013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04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49D1-80EA-4753-9D84-5FD59BA4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Artifact: Issue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98C79-4C57-4D5D-8A97-FE7CD9649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36" y="1593925"/>
            <a:ext cx="7772400" cy="4114800"/>
          </a:xfrm>
        </p:spPr>
        <p:txBody>
          <a:bodyPr/>
          <a:lstStyle/>
          <a:p>
            <a:r>
              <a:rPr lang="en-US" dirty="0"/>
              <a:t>People report bugs and feature requests that they </a:t>
            </a:r>
            <a:r>
              <a:rPr lang="en-CA" dirty="0"/>
              <a:t>encounter in the field</a:t>
            </a:r>
          </a:p>
          <a:p>
            <a:r>
              <a:rPr lang="en-US" altLang="zh-CN" dirty="0"/>
              <a:t>Information possibly in issue reports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Description of the issue</a:t>
            </a:r>
          </a:p>
          <a:p>
            <a:pPr lvl="1"/>
            <a:r>
              <a:rPr lang="en-US" dirty="0"/>
              <a:t>Steps to reproduce the issue</a:t>
            </a:r>
          </a:p>
          <a:p>
            <a:pPr lvl="1"/>
            <a:r>
              <a:rPr lang="en-CA" dirty="0"/>
              <a:t>Severity level (priority?)</a:t>
            </a:r>
          </a:p>
          <a:p>
            <a:pPr lvl="1"/>
            <a:r>
              <a:rPr lang="en-US" dirty="0"/>
              <a:t>Parts of the system affected by the issue</a:t>
            </a:r>
          </a:p>
          <a:p>
            <a:pPr lvl="1"/>
            <a:r>
              <a:rPr lang="en-CA" dirty="0"/>
              <a:t>Failure traces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A882F-57D8-4C02-9C2E-C655DE661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A65DE-8EA3-4C05-839A-995644E452A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05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5995A-9E07-4A5E-9021-FF128527D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3579"/>
            <a:ext cx="9144000" cy="27051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441E67-D10F-4020-BF32-861ED2D69483}"/>
              </a:ext>
            </a:extLst>
          </p:cNvPr>
          <p:cNvSpPr/>
          <p:nvPr/>
        </p:nvSpPr>
        <p:spPr>
          <a:xfrm>
            <a:off x="2549236" y="3722253"/>
            <a:ext cx="720437" cy="988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DCC3525-3CF1-4539-A711-78A59B732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Overview of the approach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329796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0ECE3F-342F-46FB-A85F-0F7D09FE8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5936"/>
            <a:ext cx="8515350" cy="1325563"/>
          </a:xfrm>
        </p:spPr>
        <p:txBody>
          <a:bodyPr/>
          <a:lstStyle/>
          <a:p>
            <a:r>
              <a:rPr lang="en-US" dirty="0"/>
              <a:t>Building software-specific vocabulary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2E189-2816-43F7-924E-A4323CF15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Identify software-specific terms by contrasting the frequency of a term in the software-specific corpus compared with its frequency in the general corpus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Pd(t) and </a:t>
            </a:r>
            <a:r>
              <a:rPr lang="en-US" dirty="0" err="1"/>
              <a:t>Pg</a:t>
            </a:r>
            <a:r>
              <a:rPr lang="en-US" dirty="0"/>
              <a:t>(t) are the probability of t in domain specific corpus and general corpus</a:t>
            </a:r>
          </a:p>
          <a:p>
            <a:r>
              <a:rPr lang="en-US" dirty="0"/>
              <a:t>Threshold: 10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633B53-8F7F-49AE-95AE-2A189D399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4" y="3385126"/>
            <a:ext cx="5980862" cy="135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566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5995A-9E07-4A5E-9021-FF128527D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3579"/>
            <a:ext cx="9144000" cy="27051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441E67-D10F-4020-BF32-861ED2D69483}"/>
              </a:ext>
            </a:extLst>
          </p:cNvPr>
          <p:cNvSpPr/>
          <p:nvPr/>
        </p:nvSpPr>
        <p:spPr>
          <a:xfrm>
            <a:off x="2530763" y="2687780"/>
            <a:ext cx="720437" cy="988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E35AC1B-0EE8-4DEB-B566-38613417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Overview of the approach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5580931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379"/>
          <p:cNvSpPr txBox="1"/>
          <p:nvPr/>
        </p:nvSpPr>
        <p:spPr>
          <a:xfrm>
            <a:off x="80376" y="82193"/>
            <a:ext cx="8933099" cy="10431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dirty="0">
                <a:solidFill>
                  <a:schemeClr val="bg1"/>
                </a:solidFill>
              </a:rPr>
              <a:t>Vector Embedding: Word Similarity</a:t>
            </a:r>
          </a:p>
        </p:txBody>
      </p:sp>
      <p:sp>
        <p:nvSpPr>
          <p:cNvPr id="6" name="Shape 380"/>
          <p:cNvSpPr txBox="1"/>
          <p:nvPr/>
        </p:nvSpPr>
        <p:spPr>
          <a:xfrm>
            <a:off x="106775" y="1581078"/>
            <a:ext cx="8684570" cy="48185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14300">
              <a:spcBef>
                <a:spcPts val="1200"/>
              </a:spcBef>
              <a:buSzPct val="100000"/>
            </a:pPr>
            <a:r>
              <a:rPr lang="en" sz="2400" b="1" dirty="0"/>
              <a:t>A simple assumption:</a:t>
            </a:r>
          </a:p>
          <a:p>
            <a:pPr marL="114300">
              <a:spcBef>
                <a:spcPts val="1200"/>
              </a:spcBef>
              <a:buSzPct val="100000"/>
            </a:pPr>
            <a:r>
              <a:rPr lang="en" sz="2400" b="1" i="1" dirty="0">
                <a:solidFill>
                  <a:srgbClr val="0033CC"/>
                </a:solidFill>
              </a:rPr>
              <a:t>Similar words </a:t>
            </a:r>
            <a:r>
              <a:rPr lang="en" sz="2400" dirty="0"/>
              <a:t>occur in </a:t>
            </a:r>
            <a:r>
              <a:rPr lang="en" sz="2400" b="1" i="1" dirty="0">
                <a:solidFill>
                  <a:srgbClr val="0033CC"/>
                </a:solidFill>
              </a:rPr>
              <a:t>similar contexts</a:t>
            </a:r>
            <a:r>
              <a:rPr lang="en" sz="2400" dirty="0"/>
              <a:t>. They are </a:t>
            </a:r>
            <a:r>
              <a:rPr lang="en" sz="2400" b="1" i="1" dirty="0">
                <a:solidFill>
                  <a:srgbClr val="0033CC"/>
                </a:solidFill>
              </a:rPr>
              <a:t>exchangable</a:t>
            </a:r>
            <a:r>
              <a:rPr lang="en" sz="2400" dirty="0"/>
              <a:t>.</a:t>
            </a:r>
          </a:p>
          <a:p>
            <a:pPr marL="114300">
              <a:spcBef>
                <a:spcPts val="1200"/>
              </a:spcBef>
              <a:buSzPct val="100000"/>
            </a:pPr>
            <a:r>
              <a:rPr lang="en" dirty="0"/>
              <a:t>e.g., </a:t>
            </a:r>
            <a:r>
              <a:rPr lang="en" dirty="0">
                <a:solidFill>
                  <a:srgbClr val="FF0000"/>
                </a:solidFill>
              </a:rPr>
              <a:t>we can </a:t>
            </a:r>
            <a:r>
              <a:rPr lang="en" dirty="0">
                <a:solidFill>
                  <a:srgbClr val="0033CC"/>
                </a:solidFill>
              </a:rPr>
              <a:t>remove/discard </a:t>
            </a:r>
            <a:r>
              <a:rPr lang="en" dirty="0">
                <a:solidFill>
                  <a:srgbClr val="FF0000"/>
                </a:solidFill>
              </a:rPr>
              <a:t>the word from the string</a:t>
            </a:r>
            <a:r>
              <a:rPr lang="en" dirty="0"/>
              <a:t>.</a:t>
            </a:r>
          </a:p>
          <a:p>
            <a:pPr marL="114300">
              <a:spcBef>
                <a:spcPts val="1200"/>
              </a:spcBef>
              <a:buSzPct val="100000"/>
            </a:pPr>
            <a:endParaRPr lang="en" sz="2400" dirty="0"/>
          </a:p>
          <a:p>
            <a:pPr marL="114300">
              <a:spcBef>
                <a:spcPts val="1200"/>
              </a:spcBef>
              <a:buSzPct val="100000"/>
            </a:pPr>
            <a:endParaRPr lang="en" sz="2400" dirty="0"/>
          </a:p>
          <a:p>
            <a:pPr marL="114300">
              <a:spcBef>
                <a:spcPts val="1200"/>
              </a:spcBef>
              <a:buSzPct val="100000"/>
            </a:pPr>
            <a:endParaRPr lang="en" sz="2400" dirty="0"/>
          </a:p>
          <a:p>
            <a:pPr marL="114300">
              <a:spcBef>
                <a:spcPts val="1200"/>
              </a:spcBef>
              <a:buSzPct val="100000"/>
            </a:pPr>
            <a:r>
              <a:rPr lang="en" sz="2400" dirty="0"/>
              <a:t>This definition supports </a:t>
            </a:r>
            <a:r>
              <a:rPr lang="en" sz="2400" u="sng" dirty="0"/>
              <a:t>unsupervised learning</a:t>
            </a:r>
            <a:r>
              <a:rPr lang="en" sz="2400" dirty="0"/>
              <a:t>: cluster or embed words according to their contexts.  </a:t>
            </a:r>
          </a:p>
          <a:p>
            <a:pPr marL="114300">
              <a:spcBef>
                <a:spcPts val="1200"/>
              </a:spcBef>
              <a:buSzPct val="100000"/>
            </a:pPr>
            <a:endParaRPr lang="en" sz="2400" dirty="0"/>
          </a:p>
          <a:p>
            <a:pPr marL="114300">
              <a:spcBef>
                <a:spcPts val="1200"/>
              </a:spcBef>
              <a:buSzPct val="100000"/>
            </a:pPr>
            <a:r>
              <a:rPr lang="en" sz="2400" dirty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C3A939-D5CE-44B3-9CBE-F14A91203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051"/>
            <a:ext cx="7772400" cy="11430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" sz="4000" dirty="0">
                <a:solidFill>
                  <a:schemeClr val="tx1"/>
                </a:solidFill>
              </a:rPr>
              <a:t>How embedding works?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C3236B-17CD-4112-A2E6-B58D2A40E8FE}"/>
              </a:ext>
            </a:extLst>
          </p:cNvPr>
          <p:cNvSpPr/>
          <p:nvPr/>
        </p:nvSpPr>
        <p:spPr>
          <a:xfrm>
            <a:off x="352655" y="3528711"/>
            <a:ext cx="801827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Idea: representing a word by means of its neighbors</a:t>
            </a:r>
            <a:endParaRPr lang="en-CA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59FD0E-8C61-4C66-8E80-7F4A56F1A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A65DE-8EA3-4C05-839A-995644E452AF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C2F7-DDF9-421B-9417-A0BE17F42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term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BA730-652C-4487-A804-7EA78E1D0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work embedding</a:t>
            </a:r>
          </a:p>
          <a:p>
            <a:pPr lvl="1"/>
            <a:r>
              <a:rPr lang="en-US" dirty="0"/>
              <a:t>Two approaches</a:t>
            </a:r>
          </a:p>
          <a:p>
            <a:pPr lvl="2"/>
            <a:r>
              <a:rPr lang="en-US" dirty="0"/>
              <a:t>Continuous skip-gram model </a:t>
            </a:r>
          </a:p>
          <a:p>
            <a:pPr lvl="2"/>
            <a:r>
              <a:rPr lang="en-US" dirty="0" err="1"/>
              <a:t>FastText</a:t>
            </a:r>
            <a:r>
              <a:rPr lang="en-US" dirty="0"/>
              <a:t> model</a:t>
            </a:r>
          </a:p>
          <a:p>
            <a:pPr lvl="1"/>
            <a:r>
              <a:rPr lang="en-US" dirty="0"/>
              <a:t>Using the cleaned SO data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48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5995A-9E07-4A5E-9021-FF128527D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3579"/>
            <a:ext cx="9144000" cy="27051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441E67-D10F-4020-BF32-861ED2D69483}"/>
              </a:ext>
            </a:extLst>
          </p:cNvPr>
          <p:cNvSpPr/>
          <p:nvPr/>
        </p:nvSpPr>
        <p:spPr>
          <a:xfrm>
            <a:off x="4396509" y="3057235"/>
            <a:ext cx="812800" cy="988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BA86CFF-CFC5-4C79-8204-FF2204F3F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Overview of the approach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883421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C2F7-DDF9-421B-9417-A0BE17F4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335943"/>
            <a:ext cx="8515350" cy="1325563"/>
          </a:xfrm>
        </p:spPr>
        <p:txBody>
          <a:bodyPr/>
          <a:lstStyle/>
          <a:p>
            <a:r>
              <a:rPr lang="en-US" dirty="0"/>
              <a:t>Extracting semantically related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BA730-652C-4487-A804-7EA78E1D0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cosine similarity to calculate the similarity of two words.</a:t>
            </a:r>
          </a:p>
          <a:p>
            <a:pPr lvl="1"/>
            <a:r>
              <a:rPr lang="en-US" dirty="0"/>
              <a:t>Take top 40 words from   Continuous skip-gram model and </a:t>
            </a:r>
            <a:r>
              <a:rPr lang="en-US" dirty="0" err="1"/>
              <a:t>FastText</a:t>
            </a:r>
            <a:r>
              <a:rPr lang="en-US" dirty="0"/>
              <a:t> model, and union them as the final candidates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B5FFFC-B245-4680-AE98-B02092231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60" y="2356675"/>
            <a:ext cx="77612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3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5995A-9E07-4A5E-9021-FF128527D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3579"/>
            <a:ext cx="9144000" cy="27051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441E67-D10F-4020-BF32-861ED2D69483}"/>
              </a:ext>
            </a:extLst>
          </p:cNvPr>
          <p:cNvSpPr/>
          <p:nvPr/>
        </p:nvSpPr>
        <p:spPr>
          <a:xfrm>
            <a:off x="5384800" y="3029527"/>
            <a:ext cx="812800" cy="1025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DAD9901-F3CA-4075-9B69-A7B5E62F9D65}"/>
                  </a:ext>
                </a:extLst>
              </p14:cNvPr>
              <p14:cNvContentPartPr/>
              <p14:nvPr/>
            </p14:nvContentPartPr>
            <p14:xfrm>
              <a:off x="6265080" y="3131280"/>
              <a:ext cx="784800" cy="1522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DAD9901-F3CA-4075-9B69-A7B5E62F9D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5720" y="3121920"/>
                <a:ext cx="803520" cy="15415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itle 2">
            <a:extLst>
              <a:ext uri="{FF2B5EF4-FFF2-40B4-BE49-F238E27FC236}">
                <a16:creationId xmlns:a16="http://schemas.microsoft.com/office/drawing/2014/main" id="{566A69F0-DEE0-46BE-829C-5B4F2AD68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Overview of the approach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975386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C2F7-DDF9-421B-9417-A0BE17F42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Discriminating synonyms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BA730-652C-4487-A804-7EA78E1D0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One observation</a:t>
            </a:r>
            <a:r>
              <a:rPr lang="en-US" sz="2400" dirty="0"/>
              <a:t>: morphological-synonyms among semantically related terms can be usually transformed from one term to another by </a:t>
            </a:r>
            <a:r>
              <a:rPr lang="en-US" sz="2400" b="1" dirty="0"/>
              <a:t>performing a small number of string edits </a:t>
            </a:r>
            <a:r>
              <a:rPr lang="en-US" sz="2400" dirty="0"/>
              <a:t>([</a:t>
            </a:r>
            <a:r>
              <a:rPr lang="en-US" sz="2400" dirty="0" err="1"/>
              <a:t>tf</a:t>
            </a:r>
            <a:r>
              <a:rPr lang="en-US" sz="2400" dirty="0"/>
              <a:t> </a:t>
            </a:r>
            <a:r>
              <a:rPr lang="en-US" sz="2400" dirty="0" err="1"/>
              <a:t>idf</a:t>
            </a:r>
            <a:r>
              <a:rPr lang="en-US" sz="2400" dirty="0"/>
              <a:t>, </a:t>
            </a:r>
            <a:r>
              <a:rPr lang="en-US" sz="2400" dirty="0" err="1"/>
              <a:t>tfidf</a:t>
            </a:r>
            <a:r>
              <a:rPr lang="en-US" sz="2400" dirty="0"/>
              <a:t>], [windows-service, </a:t>
            </a:r>
            <a:r>
              <a:rPr lang="en-US" sz="2400" dirty="0" err="1"/>
              <a:t>windowsservices</a:t>
            </a:r>
            <a:r>
              <a:rPr lang="en-US" sz="2400" dirty="0"/>
              <a:t>], [angular, </a:t>
            </a:r>
            <a:r>
              <a:rPr lang="en-US" sz="2400" dirty="0" err="1"/>
              <a:t>angularjs</a:t>
            </a:r>
            <a:r>
              <a:rPr lang="en-US" sz="2400" dirty="0"/>
              <a:t>])</a:t>
            </a:r>
            <a:endParaRPr lang="en-US" sz="2400" b="1" dirty="0"/>
          </a:p>
          <a:p>
            <a:r>
              <a:rPr lang="en-US" sz="2400" dirty="0"/>
              <a:t>Use </a:t>
            </a:r>
            <a:r>
              <a:rPr lang="en-US" sz="2400" b="1" dirty="0" err="1"/>
              <a:t>Levenshtein</a:t>
            </a:r>
            <a:r>
              <a:rPr lang="en-US" sz="2400" b="1" dirty="0"/>
              <a:t> distance (i.e., </a:t>
            </a:r>
            <a:r>
              <a:rPr lang="en-US" sz="2400" b="1" dirty="0" err="1"/>
              <a:t>Damerau-Levenshtein</a:t>
            </a:r>
            <a:r>
              <a:rPr lang="en-US" sz="2400" b="1" dirty="0"/>
              <a:t> (DL)) </a:t>
            </a:r>
            <a:r>
              <a:rPr lang="en-US" sz="2400" dirty="0"/>
              <a:t>to measure the string edit distance</a:t>
            </a:r>
          </a:p>
          <a:p>
            <a:pPr lvl="1"/>
            <a:r>
              <a:rPr lang="en-US" sz="2000" dirty="0"/>
              <a:t>Measure single-character edits (such as insertions, deletions, substitutions, and transpositions)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B2055F-3AAD-4094-A60E-543BCC96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113" y="5485533"/>
            <a:ext cx="6438900" cy="895350"/>
          </a:xfrm>
          <a:prstGeom prst="rect">
            <a:avLst/>
          </a:prstGeom>
        </p:spPr>
      </p:pic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9D462AF6-F35D-4934-AD54-5E115714F0A9}"/>
              </a:ext>
            </a:extLst>
          </p:cNvPr>
          <p:cNvSpPr/>
          <p:nvPr/>
        </p:nvSpPr>
        <p:spPr>
          <a:xfrm>
            <a:off x="203776" y="6032932"/>
            <a:ext cx="1505527" cy="766618"/>
          </a:xfrm>
          <a:prstGeom prst="borderCallout2">
            <a:avLst>
              <a:gd name="adj1" fmla="val 39232"/>
              <a:gd name="adj2" fmla="val 100869"/>
              <a:gd name="adj3" fmla="val 39232"/>
              <a:gd name="adj4" fmla="val 126891"/>
              <a:gd name="adj5" fmla="val 10091"/>
              <a:gd name="adj6" fmla="val 148426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Threshold 1/3</a:t>
            </a:r>
          </a:p>
        </p:txBody>
      </p:sp>
    </p:spTree>
    <p:extLst>
      <p:ext uri="{BB962C8B-B14F-4D97-AF65-F5344CB8AC3E}">
        <p14:creationId xmlns:p14="http://schemas.microsoft.com/office/powerpoint/2010/main" val="341274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C2F7-DDF9-421B-9417-A0BE17F42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Discriminating abbreviations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BA730-652C-4487-A804-7EA78E1D0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Determine if a word </a:t>
            </a:r>
            <a:r>
              <a:rPr lang="en-US" i="1" dirty="0"/>
              <a:t>w</a:t>
            </a:r>
            <a:r>
              <a:rPr lang="en-US" dirty="0"/>
              <a:t> as an abbreviation of the term </a:t>
            </a:r>
            <a:r>
              <a:rPr lang="en-US" i="1" dirty="0"/>
              <a:t>t </a:t>
            </a:r>
            <a:r>
              <a:rPr lang="en-US" dirty="0"/>
              <a:t>using</a:t>
            </a:r>
            <a:r>
              <a:rPr lang="en-US" i="1" dirty="0"/>
              <a:t> </a:t>
            </a:r>
            <a:r>
              <a:rPr lang="en-US" dirty="0"/>
              <a:t>following heuristics-based lexical rules:</a:t>
            </a:r>
          </a:p>
          <a:p>
            <a:pPr lvl="1"/>
            <a:r>
              <a:rPr lang="en-US" dirty="0"/>
              <a:t>The characters of the term </a:t>
            </a:r>
            <a:r>
              <a:rPr lang="en-US" i="1" dirty="0"/>
              <a:t>w</a:t>
            </a:r>
            <a:r>
              <a:rPr lang="en-US" dirty="0"/>
              <a:t> must be in the same order as they appear in the term </a:t>
            </a:r>
            <a:r>
              <a:rPr lang="en-US" i="1" dirty="0"/>
              <a:t>t</a:t>
            </a:r>
            <a:r>
              <a:rPr lang="en-US" dirty="0"/>
              <a:t>, such as (</a:t>
            </a:r>
            <a:r>
              <a:rPr lang="en-US" dirty="0" err="1"/>
              <a:t>pypi</a:t>
            </a:r>
            <a:r>
              <a:rPr lang="en-US" dirty="0"/>
              <a:t>, </a:t>
            </a:r>
            <a:r>
              <a:rPr lang="en-US" b="1" dirty="0"/>
              <a:t>py</a:t>
            </a:r>
            <a:r>
              <a:rPr lang="en-US" dirty="0"/>
              <a:t>thon </a:t>
            </a:r>
            <a:r>
              <a:rPr lang="en-US" b="1" dirty="0" err="1"/>
              <a:t>p</a:t>
            </a:r>
            <a:r>
              <a:rPr lang="en-US" dirty="0" err="1"/>
              <a:t>acage</a:t>
            </a:r>
            <a:r>
              <a:rPr lang="en-US" dirty="0"/>
              <a:t> </a:t>
            </a:r>
            <a:r>
              <a:rPr lang="en-US" b="1" dirty="0"/>
              <a:t>i</a:t>
            </a:r>
            <a:r>
              <a:rPr lang="en-US" dirty="0"/>
              <a:t>ndex), (</a:t>
            </a:r>
            <a:r>
              <a:rPr lang="en-US" dirty="0" err="1"/>
              <a:t>amq</a:t>
            </a:r>
            <a:r>
              <a:rPr lang="en-US" dirty="0"/>
              <a:t>, </a:t>
            </a:r>
            <a:r>
              <a:rPr lang="en-US" dirty="0" err="1"/>
              <a:t>activemq</a:t>
            </a:r>
            <a:r>
              <a:rPr lang="en-US" dirty="0"/>
              <a:t>);</a:t>
            </a:r>
          </a:p>
          <a:p>
            <a:pPr lvl="1"/>
            <a:r>
              <a:rPr lang="en-US" dirty="0"/>
              <a:t>The length of the term </a:t>
            </a:r>
            <a:r>
              <a:rPr lang="en-US" i="1" dirty="0"/>
              <a:t>w</a:t>
            </a:r>
            <a:r>
              <a:rPr lang="en-US" dirty="0"/>
              <a:t> must be shorter than that of the term </a:t>
            </a:r>
            <a:r>
              <a:rPr lang="en-US" i="1" dirty="0"/>
              <a:t>t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If there are digits in the term </a:t>
            </a:r>
            <a:r>
              <a:rPr lang="en-US" i="1" dirty="0"/>
              <a:t>w</a:t>
            </a:r>
            <a:r>
              <a:rPr lang="en-US" dirty="0"/>
              <a:t>, there must be the same digits in the term t, e.g., vs</a:t>
            </a:r>
            <a:r>
              <a:rPr lang="en-US" b="1" dirty="0"/>
              <a:t>2010</a:t>
            </a:r>
            <a:r>
              <a:rPr lang="en-US" dirty="0"/>
              <a:t> is regarded as an abbreviation of visual studio </a:t>
            </a:r>
            <a:r>
              <a:rPr lang="en-US" b="1" dirty="0"/>
              <a:t>2010</a:t>
            </a:r>
            <a:r>
              <a:rPr lang="en-US" dirty="0"/>
              <a:t>, but vs is not regarded as an abbreviation of visual studio 2010;</a:t>
            </a:r>
          </a:p>
          <a:p>
            <a:pPr lvl="1"/>
            <a:r>
              <a:rPr lang="en-US" dirty="0"/>
              <a:t>The term </a:t>
            </a:r>
            <a:r>
              <a:rPr lang="en-US" i="1" dirty="0"/>
              <a:t>w</a:t>
            </a:r>
            <a:r>
              <a:rPr lang="en-US" dirty="0"/>
              <a:t> should </a:t>
            </a:r>
            <a:r>
              <a:rPr lang="en-US" b="1" dirty="0"/>
              <a:t>not</a:t>
            </a:r>
            <a:r>
              <a:rPr lang="en-US" dirty="0"/>
              <a:t> be the abbreviation of only some words in a multi-word phrase. For example, </a:t>
            </a:r>
            <a:r>
              <a:rPr lang="en-US" b="1" dirty="0" err="1"/>
              <a:t>cmd</a:t>
            </a:r>
            <a:r>
              <a:rPr lang="en-US" dirty="0"/>
              <a:t> is regarded as the abbreviation of </a:t>
            </a:r>
            <a:r>
              <a:rPr lang="en-US" b="1" dirty="0"/>
              <a:t>command</a:t>
            </a:r>
            <a:r>
              <a:rPr lang="en-US" dirty="0"/>
              <a:t>, but not as the abbreviation of </a:t>
            </a:r>
            <a:r>
              <a:rPr lang="en-US" b="1" dirty="0"/>
              <a:t>command line</a:t>
            </a:r>
          </a:p>
          <a:p>
            <a:pPr lvl="1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29594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FF791-0DCA-4052-AD57-8FAC546B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Artifact: Issue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A5F04-0F86-4A65-8BA3-4D6172F6A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81" y="1371600"/>
            <a:ext cx="7772400" cy="4114800"/>
          </a:xfrm>
        </p:spPr>
        <p:txBody>
          <a:bodyPr/>
          <a:lstStyle/>
          <a:p>
            <a:r>
              <a:rPr lang="en-US" dirty="0"/>
              <a:t>Various kinds </a:t>
            </a:r>
            <a:r>
              <a:rPr lang="en-US"/>
              <a:t>of issue </a:t>
            </a:r>
            <a:r>
              <a:rPr lang="en-US" dirty="0"/>
              <a:t>repositories</a:t>
            </a:r>
          </a:p>
          <a:p>
            <a:pPr marL="0" indent="0">
              <a:buNone/>
            </a:pPr>
            <a:r>
              <a:rPr lang="en-US" dirty="0"/>
              <a:t>GitHub</a:t>
            </a:r>
          </a:p>
          <a:p>
            <a:pPr marL="0" indent="0">
              <a:buNone/>
            </a:pPr>
            <a:r>
              <a:rPr lang="en-US" dirty="0"/>
              <a:t>Jira</a:t>
            </a:r>
          </a:p>
          <a:p>
            <a:pPr marL="0" indent="0">
              <a:buNone/>
            </a:pPr>
            <a:r>
              <a:rPr lang="en-US" dirty="0"/>
              <a:t>Bugzilla</a:t>
            </a:r>
          </a:p>
          <a:p>
            <a:pPr marL="0" indent="0">
              <a:buNone/>
            </a:pPr>
            <a:r>
              <a:rPr lang="en-US" dirty="0"/>
              <a:t>Etc.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B4FE6-FBCE-4370-B2AA-FC61249BD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A65DE-8EA3-4C05-839A-995644E452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1026" name="Picture 2" descr="Image result for jira">
            <a:extLst>
              <a:ext uri="{FF2B5EF4-FFF2-40B4-BE49-F238E27FC236}">
                <a16:creationId xmlns:a16="http://schemas.microsoft.com/office/drawing/2014/main" id="{6BB98C64-5B4F-41DE-9FD1-CDE91E8AE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785" y="2176306"/>
            <a:ext cx="6370655" cy="398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0230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5995A-9E07-4A5E-9021-FF128527D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3579"/>
            <a:ext cx="9144000" cy="27051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441E67-D10F-4020-BF32-861ED2D69483}"/>
              </a:ext>
            </a:extLst>
          </p:cNvPr>
          <p:cNvSpPr/>
          <p:nvPr/>
        </p:nvSpPr>
        <p:spPr>
          <a:xfrm>
            <a:off x="6918037" y="2715492"/>
            <a:ext cx="1080654" cy="1884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BE1D51E-142C-4C68-B12E-A27FF0FE3AF0}"/>
                  </a:ext>
                </a:extLst>
              </p14:cNvPr>
              <p14:cNvContentPartPr/>
              <p14:nvPr/>
            </p14:nvContentPartPr>
            <p14:xfrm>
              <a:off x="6420960" y="2629440"/>
              <a:ext cx="1717920" cy="1788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BE1D51E-142C-4C68-B12E-A27FF0FE3A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11600" y="2620080"/>
                <a:ext cx="1736640" cy="18075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itle 2">
            <a:extLst>
              <a:ext uri="{FF2B5EF4-FFF2-40B4-BE49-F238E27FC236}">
                <a16:creationId xmlns:a16="http://schemas.microsoft.com/office/drawing/2014/main" id="{BAD579F9-49EF-4DC1-9F5A-24185E9F076C}"/>
              </a:ext>
            </a:extLst>
          </p:cNvPr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Overview of the approach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828749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9690F-0BA1-4CD6-9F96-4D54C3B4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0AE18-5A5D-4266-A69D-ABEA7D7FE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3D91DA-2187-4513-BCB9-A974428DA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117" y="537876"/>
            <a:ext cx="6447209" cy="563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8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BBAAD0-754E-4B42-83A3-DA35E1A9D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733"/>
            <a:ext cx="9144000" cy="387512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4E8D90E-E125-4555-A1B5-071E4297C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05792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B10C9-899B-4034-9C0D-7B4C7DF73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9356D-03BE-4CD9-9D30-8F9AB1C25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Bug localization – </a:t>
            </a:r>
            <a:r>
              <a:rPr lang="en-US" altLang="zh-CN" u="sng" dirty="0"/>
              <a:t>given a bug report, identify the bugs in the source code.</a:t>
            </a:r>
          </a:p>
          <a:p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68FAA-5B0F-48BB-BEC2-B9EF7EE0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A65DE-8EA3-4C05-839A-995644E452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26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Low Code App Modernization Renews Software Running out of Steam">
            <a:extLst>
              <a:ext uri="{FF2B5EF4-FFF2-40B4-BE49-F238E27FC236}">
                <a16:creationId xmlns:a16="http://schemas.microsoft.com/office/drawing/2014/main" id="{6125FB45-4BE8-4EAB-A875-E72DD2EB8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3007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C0DBD6-D786-4D56-BBE6-FA68BBD0A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Bug localization: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7FE37-DE66-4195-9DDE-1BBD9ECA2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282" y="1585192"/>
            <a:ext cx="8365836" cy="2571172"/>
          </a:xfrm>
          <a:solidFill>
            <a:srgbClr val="032735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Program is often large with thousands of files.</a:t>
            </a:r>
          </a:p>
          <a:p>
            <a:r>
              <a:rPr lang="en-US" dirty="0">
                <a:solidFill>
                  <a:schemeClr val="bg1"/>
                </a:solidFill>
              </a:rPr>
              <a:t>Given a bug report, how to locate files responsible for the bug? </a:t>
            </a:r>
          </a:p>
          <a:p>
            <a:r>
              <a:rPr lang="en-US" dirty="0">
                <a:solidFill>
                  <a:schemeClr val="bg1"/>
                </a:solidFill>
              </a:rPr>
              <a:t>A (semi) automated solution is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582F6-F41A-4EB9-B7FD-7A06123F9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A65DE-8EA3-4C05-839A-995644E452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24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357</TotalTime>
  <Words>2820</Words>
  <Application>Microsoft Office PowerPoint</Application>
  <PresentationFormat>On-screen Show (4:3)</PresentationFormat>
  <Paragraphs>426</Paragraphs>
  <Slides>72</Slides>
  <Notes>20</Notes>
  <HiddenSlides>22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2" baseType="lpstr">
      <vt:lpstr>CMU Sans Serif</vt:lpstr>
      <vt:lpstr>Gill Sans</vt:lpstr>
      <vt:lpstr>Arial</vt:lpstr>
      <vt:lpstr>Calibri</vt:lpstr>
      <vt:lpstr>Calibri Light</vt:lpstr>
      <vt:lpstr>Lato</vt:lpstr>
      <vt:lpstr>Roboto Mono</vt:lpstr>
      <vt:lpstr>Times New Roman</vt:lpstr>
      <vt:lpstr>Office Theme</vt:lpstr>
      <vt:lpstr>Equation</vt:lpstr>
      <vt:lpstr>Software Engineering II Data-driven Software Engineering -2</vt:lpstr>
      <vt:lpstr>Administrative item</vt:lpstr>
      <vt:lpstr>PowerPoint Presentation</vt:lpstr>
      <vt:lpstr>Applications</vt:lpstr>
      <vt:lpstr>PowerPoint Presentation</vt:lpstr>
      <vt:lpstr>Artifact: Issue Reports</vt:lpstr>
      <vt:lpstr>Artifact: Issue Reports</vt:lpstr>
      <vt:lpstr>Applications</vt:lpstr>
      <vt:lpstr>Bug localization: Introduction</vt:lpstr>
      <vt:lpstr>Bug Localization: Technique</vt:lpstr>
      <vt:lpstr>Model the similarity of bug reports and files</vt:lpstr>
      <vt:lpstr>Pre-processing code</vt:lpstr>
      <vt:lpstr>Pre-processing code</vt:lpstr>
      <vt:lpstr>VSM: Retrieval</vt:lpstr>
      <vt:lpstr>Weighting on different components</vt:lpstr>
      <vt:lpstr>Model the similarity of bug reports and files</vt:lpstr>
      <vt:lpstr>Bug Localization: Technique</vt:lpstr>
      <vt:lpstr>Model the bug proneness of files</vt:lpstr>
      <vt:lpstr>Capture frequency and time of a file being committed</vt:lpstr>
      <vt:lpstr>Bug Localization: Technique</vt:lpstr>
      <vt:lpstr>Model the similarity of previous bug reports</vt:lpstr>
      <vt:lpstr>PowerPoint Presentation</vt:lpstr>
      <vt:lpstr>Model the similarity of previous bug reports</vt:lpstr>
      <vt:lpstr>Hybrid technique</vt:lpstr>
      <vt:lpstr>Other applications </vt:lpstr>
      <vt:lpstr>Recommend developer to fix bugs: Introduction</vt:lpstr>
      <vt:lpstr>Recommend developer to fix bugs: Technique</vt:lpstr>
      <vt:lpstr>Find similar bug reports</vt:lpstr>
      <vt:lpstr>Recommend developer to fix bugs: Technique</vt:lpstr>
      <vt:lpstr>Topic Modeling: Black-Box View</vt:lpstr>
      <vt:lpstr>Usage of Topic Modeling</vt:lpstr>
      <vt:lpstr>PowerPoint Presentation</vt:lpstr>
      <vt:lpstr>Leverage expertise</vt:lpstr>
      <vt:lpstr>PowerPoint Presentation</vt:lpstr>
      <vt:lpstr>Various types of data on Stack Overflow</vt:lpstr>
      <vt:lpstr>Mining &amp; leveraging big SE crowd knowledge data</vt:lpstr>
      <vt:lpstr>PowerPoint Presentation</vt:lpstr>
      <vt:lpstr>PowerPoint Presentation</vt:lpstr>
      <vt:lpstr>PowerPoint Presentation</vt:lpstr>
      <vt:lpstr>How do developers utilize source code from Stack Overflow?</vt:lpstr>
      <vt:lpstr>Developers reuse source code from S.O. posts</vt:lpstr>
      <vt:lpstr>PowerPoint Presentation</vt:lpstr>
      <vt:lpstr>Structure of this study</vt:lpstr>
      <vt:lpstr>Part I: Exploratory study</vt:lpstr>
      <vt:lpstr>Only 21% of the code are copied exactly</vt:lpstr>
      <vt:lpstr>26% of the source code was reused from non-accepted answers</vt:lpstr>
      <vt:lpstr>Part II: Large-scale survey on 400+ participants</vt:lpstr>
      <vt:lpstr>Most suggestions are on code quality</vt:lpstr>
      <vt:lpstr>Suggestions: improving code quality  (35% of all categories)</vt:lpstr>
      <vt:lpstr>Understanding the challenges and problems that developers face</vt:lpstr>
      <vt:lpstr>Mining &amp; leveraging big SE crowd knowledge data</vt:lpstr>
      <vt:lpstr>We need a thesaurus to contain software-specific terms and commonly-used morphological forms </vt:lpstr>
      <vt:lpstr>We need a thesaurus to contain software-specific terms and commonly-used morphological forms </vt:lpstr>
      <vt:lpstr>Why we care about this?</vt:lpstr>
      <vt:lpstr>Leverage Stack Overflow to train a  model to identify the relational regularities  </vt:lpstr>
      <vt:lpstr>Overview of the approach</vt:lpstr>
      <vt:lpstr>Data collection</vt:lpstr>
      <vt:lpstr>Overview of the approach</vt:lpstr>
      <vt:lpstr>Pre-processing</vt:lpstr>
      <vt:lpstr>Overview of the approach</vt:lpstr>
      <vt:lpstr>Building software-specific vocabulary</vt:lpstr>
      <vt:lpstr>Overview of the approach</vt:lpstr>
      <vt:lpstr>How embedding works?</vt:lpstr>
      <vt:lpstr>Learning term semantics</vt:lpstr>
      <vt:lpstr>Overview of the approach</vt:lpstr>
      <vt:lpstr>Extracting semantically related terms</vt:lpstr>
      <vt:lpstr>Overview of the approach</vt:lpstr>
      <vt:lpstr>Discriminating synonyms</vt:lpstr>
      <vt:lpstr>Discriminating abbreviations</vt:lpstr>
      <vt:lpstr>PowerPoint Presentation</vt:lpstr>
      <vt:lpstr>PowerPoint Presentation</vt:lpstr>
      <vt:lpstr>Coverage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II Data-driven Software Engineering</dc:title>
  <dc:creator>wang shaowei</dc:creator>
  <cp:lastModifiedBy>Shaowei Wang</cp:lastModifiedBy>
  <cp:revision>1</cp:revision>
  <dcterms:created xsi:type="dcterms:W3CDTF">2021-03-28T21:07:11Z</dcterms:created>
  <dcterms:modified xsi:type="dcterms:W3CDTF">2023-11-28T16:55:34Z</dcterms:modified>
</cp:coreProperties>
</file>